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media/image9.png" ContentType="image/png"/>
  <Override PartName="/ppt/media/image1.png" ContentType="image/png"/>
  <Override PartName="/ppt/media/image2.png" ContentType="image/png"/>
  <Override PartName="/ppt/media/image3.png" ContentType="image/png"/>
  <Override PartName="/ppt/media/image6.jpeg" ContentType="image/jpeg"/>
  <Override PartName="/ppt/media/image4.png" ContentType="image/png"/>
  <Override PartName="/ppt/media/image5.png" ContentType="image/png"/>
  <Override PartName="/ppt/media/image7.png" ContentType="image/png"/>
  <Override PartName="/ppt/media/image8.jpeg" ContentType="image/jpe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98600" y="484200"/>
            <a:ext cx="7556040" cy="1115640"/>
          </a:xfrm>
          <a:prstGeom prst="rect">
            <a:avLst/>
          </a:prstGeom>
        </p:spPr>
        <p:txBody>
          <a:bodyPr lIns="0" rIns="0" tIns="0" bIns="0" anchor="ctr"/>
          <a:p>
            <a:endParaRPr b="0" lang="en-US" sz="1800" spc="-1" strike="noStrike">
              <a:solidFill>
                <a:srgbClr val="000000"/>
              </a:solidFill>
              <a:latin typeface="Rockwell"/>
            </a:endParaRPr>
          </a:p>
        </p:txBody>
      </p:sp>
      <p:sp>
        <p:nvSpPr>
          <p:cNvPr id="26" name="PlaceHolder 2"/>
          <p:cNvSpPr>
            <a:spLocks noGrp="1"/>
          </p:cNvSpPr>
          <p:nvPr>
            <p:ph type="body"/>
          </p:nvPr>
        </p:nvSpPr>
        <p:spPr>
          <a:xfrm>
            <a:off x="498600" y="1981080"/>
            <a:ext cx="7556040" cy="1976760"/>
          </a:xfrm>
          <a:prstGeom prst="rect">
            <a:avLst/>
          </a:prstGeom>
        </p:spPr>
        <p:txBody>
          <a:bodyPr lIns="0" rIns="0" tIns="0" bIns="0">
            <a:normAutofit/>
          </a:bodyPr>
          <a:p>
            <a:endParaRPr b="0" lang="en-US" sz="3200" spc="-1" strike="noStrike">
              <a:solidFill>
                <a:srgbClr val="595959"/>
              </a:solidFill>
              <a:latin typeface="Rockwell"/>
            </a:endParaRPr>
          </a:p>
        </p:txBody>
      </p:sp>
      <p:sp>
        <p:nvSpPr>
          <p:cNvPr id="27" name="PlaceHolder 3"/>
          <p:cNvSpPr>
            <a:spLocks noGrp="1"/>
          </p:cNvSpPr>
          <p:nvPr>
            <p:ph type="body"/>
          </p:nvPr>
        </p:nvSpPr>
        <p:spPr>
          <a:xfrm>
            <a:off x="498600" y="4146120"/>
            <a:ext cx="7556040" cy="1976760"/>
          </a:xfrm>
          <a:prstGeom prst="rect">
            <a:avLst/>
          </a:prstGeom>
        </p:spPr>
        <p:txBody>
          <a:bodyPr lIns="0" rIns="0" tIns="0" bIns="0">
            <a:normAutofit/>
          </a:bodyPr>
          <a:p>
            <a:endParaRPr b="0" lang="en-US" sz="3200" spc="-1" strike="noStrike">
              <a:solidFill>
                <a:srgbClr val="595959"/>
              </a:solidFill>
              <a:latin typeface="Rockwel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98600" y="484200"/>
            <a:ext cx="7556040" cy="1115640"/>
          </a:xfrm>
          <a:prstGeom prst="rect">
            <a:avLst/>
          </a:prstGeom>
        </p:spPr>
        <p:txBody>
          <a:bodyPr lIns="0" rIns="0" tIns="0" bIns="0" anchor="ctr"/>
          <a:p>
            <a:endParaRPr b="0" lang="en-US" sz="1800" spc="-1" strike="noStrike">
              <a:solidFill>
                <a:srgbClr val="000000"/>
              </a:solidFill>
              <a:latin typeface="Rockwell"/>
            </a:endParaRPr>
          </a:p>
        </p:txBody>
      </p:sp>
      <p:sp>
        <p:nvSpPr>
          <p:cNvPr id="29" name="PlaceHolder 2"/>
          <p:cNvSpPr>
            <a:spLocks noGrp="1"/>
          </p:cNvSpPr>
          <p:nvPr>
            <p:ph type="body"/>
          </p:nvPr>
        </p:nvSpPr>
        <p:spPr>
          <a:xfrm>
            <a:off x="498600" y="1981080"/>
            <a:ext cx="3687120" cy="1976760"/>
          </a:xfrm>
          <a:prstGeom prst="rect">
            <a:avLst/>
          </a:prstGeom>
        </p:spPr>
        <p:txBody>
          <a:bodyPr lIns="0" rIns="0" tIns="0" bIns="0">
            <a:normAutofit/>
          </a:bodyPr>
          <a:p>
            <a:endParaRPr b="0" lang="en-US" sz="3200" spc="-1" strike="noStrike">
              <a:solidFill>
                <a:srgbClr val="595959"/>
              </a:solidFill>
              <a:latin typeface="Rockwell"/>
            </a:endParaRPr>
          </a:p>
        </p:txBody>
      </p:sp>
      <p:sp>
        <p:nvSpPr>
          <p:cNvPr id="30" name="PlaceHolder 3"/>
          <p:cNvSpPr>
            <a:spLocks noGrp="1"/>
          </p:cNvSpPr>
          <p:nvPr>
            <p:ph type="body"/>
          </p:nvPr>
        </p:nvSpPr>
        <p:spPr>
          <a:xfrm>
            <a:off x="4370400" y="1981080"/>
            <a:ext cx="3687120" cy="1976760"/>
          </a:xfrm>
          <a:prstGeom prst="rect">
            <a:avLst/>
          </a:prstGeom>
        </p:spPr>
        <p:txBody>
          <a:bodyPr lIns="0" rIns="0" tIns="0" bIns="0">
            <a:normAutofit/>
          </a:bodyPr>
          <a:p>
            <a:endParaRPr b="0" lang="en-US" sz="3200" spc="-1" strike="noStrike">
              <a:solidFill>
                <a:srgbClr val="595959"/>
              </a:solidFill>
              <a:latin typeface="Rockwell"/>
            </a:endParaRPr>
          </a:p>
        </p:txBody>
      </p:sp>
      <p:sp>
        <p:nvSpPr>
          <p:cNvPr id="31" name="PlaceHolder 4"/>
          <p:cNvSpPr>
            <a:spLocks noGrp="1"/>
          </p:cNvSpPr>
          <p:nvPr>
            <p:ph type="body"/>
          </p:nvPr>
        </p:nvSpPr>
        <p:spPr>
          <a:xfrm>
            <a:off x="4370400" y="4146120"/>
            <a:ext cx="3687120" cy="1976760"/>
          </a:xfrm>
          <a:prstGeom prst="rect">
            <a:avLst/>
          </a:prstGeom>
        </p:spPr>
        <p:txBody>
          <a:bodyPr lIns="0" rIns="0" tIns="0" bIns="0">
            <a:normAutofit/>
          </a:bodyPr>
          <a:p>
            <a:endParaRPr b="0" lang="en-US" sz="3200" spc="-1" strike="noStrike">
              <a:solidFill>
                <a:srgbClr val="595959"/>
              </a:solidFill>
              <a:latin typeface="Rockwell"/>
            </a:endParaRPr>
          </a:p>
        </p:txBody>
      </p:sp>
      <p:sp>
        <p:nvSpPr>
          <p:cNvPr id="32" name="PlaceHolder 5"/>
          <p:cNvSpPr>
            <a:spLocks noGrp="1"/>
          </p:cNvSpPr>
          <p:nvPr>
            <p:ph type="body"/>
          </p:nvPr>
        </p:nvSpPr>
        <p:spPr>
          <a:xfrm>
            <a:off x="498600" y="4146120"/>
            <a:ext cx="3687120" cy="1976760"/>
          </a:xfrm>
          <a:prstGeom prst="rect">
            <a:avLst/>
          </a:prstGeom>
        </p:spPr>
        <p:txBody>
          <a:bodyPr lIns="0" rIns="0" tIns="0" bIns="0">
            <a:normAutofit/>
          </a:bodyPr>
          <a:p>
            <a:endParaRPr b="0" lang="en-US" sz="3200" spc="-1" strike="noStrike">
              <a:solidFill>
                <a:srgbClr val="595959"/>
              </a:solidFill>
              <a:latin typeface="Rockwel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98600" y="484200"/>
            <a:ext cx="7556040" cy="1115640"/>
          </a:xfrm>
          <a:prstGeom prst="rect">
            <a:avLst/>
          </a:prstGeom>
        </p:spPr>
        <p:txBody>
          <a:bodyPr lIns="0" rIns="0" tIns="0" bIns="0" anchor="ctr"/>
          <a:p>
            <a:endParaRPr b="0" lang="en-US" sz="1800" spc="-1" strike="noStrike">
              <a:solidFill>
                <a:srgbClr val="000000"/>
              </a:solidFill>
              <a:latin typeface="Rockwell"/>
            </a:endParaRPr>
          </a:p>
        </p:txBody>
      </p:sp>
      <p:sp>
        <p:nvSpPr>
          <p:cNvPr id="34" name="PlaceHolder 2"/>
          <p:cNvSpPr>
            <a:spLocks noGrp="1"/>
          </p:cNvSpPr>
          <p:nvPr>
            <p:ph type="body"/>
          </p:nvPr>
        </p:nvSpPr>
        <p:spPr>
          <a:xfrm>
            <a:off x="498600" y="1981080"/>
            <a:ext cx="2432880" cy="1976760"/>
          </a:xfrm>
          <a:prstGeom prst="rect">
            <a:avLst/>
          </a:prstGeom>
        </p:spPr>
        <p:txBody>
          <a:bodyPr lIns="0" rIns="0" tIns="0" bIns="0">
            <a:normAutofit/>
          </a:bodyPr>
          <a:p>
            <a:endParaRPr b="0" lang="en-US" sz="3200" spc="-1" strike="noStrike">
              <a:solidFill>
                <a:srgbClr val="595959"/>
              </a:solidFill>
              <a:latin typeface="Rockwell"/>
            </a:endParaRPr>
          </a:p>
        </p:txBody>
      </p:sp>
      <p:sp>
        <p:nvSpPr>
          <p:cNvPr id="35" name="PlaceHolder 3"/>
          <p:cNvSpPr>
            <a:spLocks noGrp="1"/>
          </p:cNvSpPr>
          <p:nvPr>
            <p:ph type="body"/>
          </p:nvPr>
        </p:nvSpPr>
        <p:spPr>
          <a:xfrm>
            <a:off x="3053520" y="1981080"/>
            <a:ext cx="2432880" cy="1976760"/>
          </a:xfrm>
          <a:prstGeom prst="rect">
            <a:avLst/>
          </a:prstGeom>
        </p:spPr>
        <p:txBody>
          <a:bodyPr lIns="0" rIns="0" tIns="0" bIns="0">
            <a:normAutofit/>
          </a:bodyPr>
          <a:p>
            <a:endParaRPr b="0" lang="en-US" sz="3200" spc="-1" strike="noStrike">
              <a:solidFill>
                <a:srgbClr val="595959"/>
              </a:solidFill>
              <a:latin typeface="Rockwell"/>
            </a:endParaRPr>
          </a:p>
        </p:txBody>
      </p:sp>
      <p:sp>
        <p:nvSpPr>
          <p:cNvPr id="36" name="PlaceHolder 4"/>
          <p:cNvSpPr>
            <a:spLocks noGrp="1"/>
          </p:cNvSpPr>
          <p:nvPr>
            <p:ph type="body"/>
          </p:nvPr>
        </p:nvSpPr>
        <p:spPr>
          <a:xfrm>
            <a:off x="5608440" y="1981080"/>
            <a:ext cx="2432880" cy="1976760"/>
          </a:xfrm>
          <a:prstGeom prst="rect">
            <a:avLst/>
          </a:prstGeom>
        </p:spPr>
        <p:txBody>
          <a:bodyPr lIns="0" rIns="0" tIns="0" bIns="0">
            <a:normAutofit/>
          </a:bodyPr>
          <a:p>
            <a:endParaRPr b="0" lang="en-US" sz="3200" spc="-1" strike="noStrike">
              <a:solidFill>
                <a:srgbClr val="595959"/>
              </a:solidFill>
              <a:latin typeface="Rockwell"/>
            </a:endParaRPr>
          </a:p>
        </p:txBody>
      </p:sp>
      <p:sp>
        <p:nvSpPr>
          <p:cNvPr id="37" name="PlaceHolder 5"/>
          <p:cNvSpPr>
            <a:spLocks noGrp="1"/>
          </p:cNvSpPr>
          <p:nvPr>
            <p:ph type="body"/>
          </p:nvPr>
        </p:nvSpPr>
        <p:spPr>
          <a:xfrm>
            <a:off x="5608440" y="4146120"/>
            <a:ext cx="2432880" cy="1976760"/>
          </a:xfrm>
          <a:prstGeom prst="rect">
            <a:avLst/>
          </a:prstGeom>
        </p:spPr>
        <p:txBody>
          <a:bodyPr lIns="0" rIns="0" tIns="0" bIns="0">
            <a:normAutofit/>
          </a:bodyPr>
          <a:p>
            <a:endParaRPr b="0" lang="en-US" sz="3200" spc="-1" strike="noStrike">
              <a:solidFill>
                <a:srgbClr val="595959"/>
              </a:solidFill>
              <a:latin typeface="Rockwell"/>
            </a:endParaRPr>
          </a:p>
        </p:txBody>
      </p:sp>
      <p:sp>
        <p:nvSpPr>
          <p:cNvPr id="38" name="PlaceHolder 6"/>
          <p:cNvSpPr>
            <a:spLocks noGrp="1"/>
          </p:cNvSpPr>
          <p:nvPr>
            <p:ph type="body"/>
          </p:nvPr>
        </p:nvSpPr>
        <p:spPr>
          <a:xfrm>
            <a:off x="3053520" y="4146120"/>
            <a:ext cx="2432880" cy="1976760"/>
          </a:xfrm>
          <a:prstGeom prst="rect">
            <a:avLst/>
          </a:prstGeom>
        </p:spPr>
        <p:txBody>
          <a:bodyPr lIns="0" rIns="0" tIns="0" bIns="0">
            <a:normAutofit/>
          </a:bodyPr>
          <a:p>
            <a:endParaRPr b="0" lang="en-US" sz="3200" spc="-1" strike="noStrike">
              <a:solidFill>
                <a:srgbClr val="595959"/>
              </a:solidFill>
              <a:latin typeface="Rockwell"/>
            </a:endParaRPr>
          </a:p>
        </p:txBody>
      </p:sp>
      <p:sp>
        <p:nvSpPr>
          <p:cNvPr id="39" name="PlaceHolder 7"/>
          <p:cNvSpPr>
            <a:spLocks noGrp="1"/>
          </p:cNvSpPr>
          <p:nvPr>
            <p:ph type="body"/>
          </p:nvPr>
        </p:nvSpPr>
        <p:spPr>
          <a:xfrm>
            <a:off x="498600" y="4146120"/>
            <a:ext cx="2432880" cy="1976760"/>
          </a:xfrm>
          <a:prstGeom prst="rect">
            <a:avLst/>
          </a:prstGeom>
        </p:spPr>
        <p:txBody>
          <a:bodyPr lIns="0" rIns="0" tIns="0" bIns="0">
            <a:normAutofit/>
          </a:bodyPr>
          <a:p>
            <a:endParaRPr b="0" lang="en-US" sz="3200" spc="-1" strike="noStrike">
              <a:solidFill>
                <a:srgbClr val="595959"/>
              </a:solidFill>
              <a:latin typeface="Rockwel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498600" y="484200"/>
            <a:ext cx="7556040" cy="1115640"/>
          </a:xfrm>
          <a:prstGeom prst="rect">
            <a:avLst/>
          </a:prstGeom>
        </p:spPr>
        <p:txBody>
          <a:bodyPr lIns="0" rIns="0" tIns="0" bIns="0" anchor="ctr"/>
          <a:p>
            <a:endParaRPr b="0" lang="en-US" sz="1800" spc="-1" strike="noStrike">
              <a:solidFill>
                <a:srgbClr val="000000"/>
              </a:solidFill>
              <a:latin typeface="Rockwell"/>
            </a:endParaRPr>
          </a:p>
        </p:txBody>
      </p:sp>
      <p:sp>
        <p:nvSpPr>
          <p:cNvPr id="49" name="PlaceHolder 2"/>
          <p:cNvSpPr>
            <a:spLocks noGrp="1"/>
          </p:cNvSpPr>
          <p:nvPr>
            <p:ph type="subTitle"/>
          </p:nvPr>
        </p:nvSpPr>
        <p:spPr>
          <a:xfrm>
            <a:off x="498600" y="1981080"/>
            <a:ext cx="7556040" cy="4144680"/>
          </a:xfrm>
          <a:prstGeom prst="rect">
            <a:avLst/>
          </a:prstGeom>
        </p:spPr>
        <p:txBody>
          <a:bodyPr lIns="0" rIns="0" tIns="0" bIns="0" anchor="ctr"/>
          <a:p>
            <a:pPr algn="ctr"/>
            <a:endParaRPr b="0" lang="et-EE"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98600" y="484200"/>
            <a:ext cx="7556040" cy="1115640"/>
          </a:xfrm>
          <a:prstGeom prst="rect">
            <a:avLst/>
          </a:prstGeom>
        </p:spPr>
        <p:txBody>
          <a:bodyPr lIns="0" rIns="0" tIns="0" bIns="0" anchor="ctr"/>
          <a:p>
            <a:endParaRPr b="0" lang="en-US" sz="1800" spc="-1" strike="noStrike">
              <a:solidFill>
                <a:srgbClr val="000000"/>
              </a:solidFill>
              <a:latin typeface="Rockwell"/>
            </a:endParaRPr>
          </a:p>
        </p:txBody>
      </p:sp>
      <p:sp>
        <p:nvSpPr>
          <p:cNvPr id="51" name="PlaceHolder 2"/>
          <p:cNvSpPr>
            <a:spLocks noGrp="1"/>
          </p:cNvSpPr>
          <p:nvPr>
            <p:ph type="body"/>
          </p:nvPr>
        </p:nvSpPr>
        <p:spPr>
          <a:xfrm>
            <a:off x="498600" y="1981080"/>
            <a:ext cx="7556040" cy="4144680"/>
          </a:xfrm>
          <a:prstGeom prst="rect">
            <a:avLst/>
          </a:prstGeom>
        </p:spPr>
        <p:txBody>
          <a:bodyPr lIns="0" rIns="0" tIns="0" bIns="0">
            <a:normAutofit/>
          </a:bodyPr>
          <a:p>
            <a:endParaRPr b="0" lang="en-US" sz="3200" spc="-1" strike="noStrike">
              <a:solidFill>
                <a:srgbClr val="595959"/>
              </a:solidFill>
              <a:latin typeface="Rockwel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98600" y="484200"/>
            <a:ext cx="7556040" cy="1115640"/>
          </a:xfrm>
          <a:prstGeom prst="rect">
            <a:avLst/>
          </a:prstGeom>
        </p:spPr>
        <p:txBody>
          <a:bodyPr lIns="0" rIns="0" tIns="0" bIns="0" anchor="ctr"/>
          <a:p>
            <a:endParaRPr b="0" lang="en-US" sz="1800" spc="-1" strike="noStrike">
              <a:solidFill>
                <a:srgbClr val="000000"/>
              </a:solidFill>
              <a:latin typeface="Rockwell"/>
            </a:endParaRPr>
          </a:p>
        </p:txBody>
      </p:sp>
      <p:sp>
        <p:nvSpPr>
          <p:cNvPr id="53" name="PlaceHolder 2"/>
          <p:cNvSpPr>
            <a:spLocks noGrp="1"/>
          </p:cNvSpPr>
          <p:nvPr>
            <p:ph type="body"/>
          </p:nvPr>
        </p:nvSpPr>
        <p:spPr>
          <a:xfrm>
            <a:off x="498600" y="1981080"/>
            <a:ext cx="3687120" cy="4144680"/>
          </a:xfrm>
          <a:prstGeom prst="rect">
            <a:avLst/>
          </a:prstGeom>
        </p:spPr>
        <p:txBody>
          <a:bodyPr lIns="0" rIns="0" tIns="0" bIns="0">
            <a:normAutofit/>
          </a:bodyPr>
          <a:p>
            <a:endParaRPr b="0" lang="en-US" sz="3200" spc="-1" strike="noStrike">
              <a:solidFill>
                <a:srgbClr val="595959"/>
              </a:solidFill>
              <a:latin typeface="Rockwell"/>
            </a:endParaRPr>
          </a:p>
        </p:txBody>
      </p:sp>
      <p:sp>
        <p:nvSpPr>
          <p:cNvPr id="54" name="PlaceHolder 3"/>
          <p:cNvSpPr>
            <a:spLocks noGrp="1"/>
          </p:cNvSpPr>
          <p:nvPr>
            <p:ph type="body"/>
          </p:nvPr>
        </p:nvSpPr>
        <p:spPr>
          <a:xfrm>
            <a:off x="4370400" y="1981080"/>
            <a:ext cx="3687120" cy="4144680"/>
          </a:xfrm>
          <a:prstGeom prst="rect">
            <a:avLst/>
          </a:prstGeom>
        </p:spPr>
        <p:txBody>
          <a:bodyPr lIns="0" rIns="0" tIns="0" bIns="0">
            <a:normAutofit/>
          </a:bodyPr>
          <a:p>
            <a:endParaRPr b="0" lang="en-US" sz="3200" spc="-1" strike="noStrike">
              <a:solidFill>
                <a:srgbClr val="595959"/>
              </a:solidFill>
              <a:latin typeface="Rockwel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498600" y="484200"/>
            <a:ext cx="7556040" cy="1115640"/>
          </a:xfrm>
          <a:prstGeom prst="rect">
            <a:avLst/>
          </a:prstGeom>
        </p:spPr>
        <p:txBody>
          <a:bodyPr lIns="0" rIns="0" tIns="0" bIns="0" anchor="ctr"/>
          <a:p>
            <a:endParaRPr b="0" lang="en-US" sz="1800" spc="-1" strike="noStrike">
              <a:solidFill>
                <a:srgbClr val="000000"/>
              </a:solidFill>
              <a:latin typeface="Rockwel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498600" y="484200"/>
            <a:ext cx="7556040" cy="5172840"/>
          </a:xfrm>
          <a:prstGeom prst="rect">
            <a:avLst/>
          </a:prstGeom>
        </p:spPr>
        <p:txBody>
          <a:bodyPr lIns="0" rIns="0" tIns="0" bIns="0" anchor="ctr"/>
          <a:p>
            <a:pPr algn="ctr"/>
            <a:endParaRPr b="0" lang="et-EE"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98600" y="484200"/>
            <a:ext cx="7556040" cy="1115640"/>
          </a:xfrm>
          <a:prstGeom prst="rect">
            <a:avLst/>
          </a:prstGeom>
        </p:spPr>
        <p:txBody>
          <a:bodyPr lIns="0" rIns="0" tIns="0" bIns="0" anchor="ctr"/>
          <a:p>
            <a:endParaRPr b="0" lang="en-US" sz="1800" spc="-1" strike="noStrike">
              <a:solidFill>
                <a:srgbClr val="000000"/>
              </a:solidFill>
              <a:latin typeface="Rockwell"/>
            </a:endParaRPr>
          </a:p>
        </p:txBody>
      </p:sp>
      <p:sp>
        <p:nvSpPr>
          <p:cNvPr id="58" name="PlaceHolder 2"/>
          <p:cNvSpPr>
            <a:spLocks noGrp="1"/>
          </p:cNvSpPr>
          <p:nvPr>
            <p:ph type="body"/>
          </p:nvPr>
        </p:nvSpPr>
        <p:spPr>
          <a:xfrm>
            <a:off x="498600" y="1981080"/>
            <a:ext cx="3687120" cy="1976760"/>
          </a:xfrm>
          <a:prstGeom prst="rect">
            <a:avLst/>
          </a:prstGeom>
        </p:spPr>
        <p:txBody>
          <a:bodyPr lIns="0" rIns="0" tIns="0" bIns="0">
            <a:normAutofit/>
          </a:bodyPr>
          <a:p>
            <a:endParaRPr b="0" lang="en-US" sz="3200" spc="-1" strike="noStrike">
              <a:solidFill>
                <a:srgbClr val="595959"/>
              </a:solidFill>
              <a:latin typeface="Rockwell"/>
            </a:endParaRPr>
          </a:p>
        </p:txBody>
      </p:sp>
      <p:sp>
        <p:nvSpPr>
          <p:cNvPr id="59" name="PlaceHolder 3"/>
          <p:cNvSpPr>
            <a:spLocks noGrp="1"/>
          </p:cNvSpPr>
          <p:nvPr>
            <p:ph type="body"/>
          </p:nvPr>
        </p:nvSpPr>
        <p:spPr>
          <a:xfrm>
            <a:off x="498600" y="4146120"/>
            <a:ext cx="3687120" cy="1976760"/>
          </a:xfrm>
          <a:prstGeom prst="rect">
            <a:avLst/>
          </a:prstGeom>
        </p:spPr>
        <p:txBody>
          <a:bodyPr lIns="0" rIns="0" tIns="0" bIns="0">
            <a:normAutofit/>
          </a:bodyPr>
          <a:p>
            <a:endParaRPr b="0" lang="en-US" sz="3200" spc="-1" strike="noStrike">
              <a:solidFill>
                <a:srgbClr val="595959"/>
              </a:solidFill>
              <a:latin typeface="Rockwell"/>
            </a:endParaRPr>
          </a:p>
        </p:txBody>
      </p:sp>
      <p:sp>
        <p:nvSpPr>
          <p:cNvPr id="60" name="PlaceHolder 4"/>
          <p:cNvSpPr>
            <a:spLocks noGrp="1"/>
          </p:cNvSpPr>
          <p:nvPr>
            <p:ph type="body"/>
          </p:nvPr>
        </p:nvSpPr>
        <p:spPr>
          <a:xfrm>
            <a:off x="4370400" y="1981080"/>
            <a:ext cx="3687120" cy="4144680"/>
          </a:xfrm>
          <a:prstGeom prst="rect">
            <a:avLst/>
          </a:prstGeom>
        </p:spPr>
        <p:txBody>
          <a:bodyPr lIns="0" rIns="0" tIns="0" bIns="0">
            <a:normAutofit/>
          </a:bodyPr>
          <a:p>
            <a:endParaRPr b="0" lang="en-US" sz="3200" spc="-1" strike="noStrike">
              <a:solidFill>
                <a:srgbClr val="595959"/>
              </a:solidFill>
              <a:latin typeface="Rockwel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498600" y="484200"/>
            <a:ext cx="7556040" cy="1115640"/>
          </a:xfrm>
          <a:prstGeom prst="rect">
            <a:avLst/>
          </a:prstGeom>
        </p:spPr>
        <p:txBody>
          <a:bodyPr lIns="0" rIns="0" tIns="0" bIns="0" anchor="ctr"/>
          <a:p>
            <a:endParaRPr b="0" lang="en-US" sz="1800" spc="-1" strike="noStrike">
              <a:solidFill>
                <a:srgbClr val="000000"/>
              </a:solidFill>
              <a:latin typeface="Rockwell"/>
            </a:endParaRPr>
          </a:p>
        </p:txBody>
      </p:sp>
      <p:sp>
        <p:nvSpPr>
          <p:cNvPr id="5" name="PlaceHolder 2"/>
          <p:cNvSpPr>
            <a:spLocks noGrp="1"/>
          </p:cNvSpPr>
          <p:nvPr>
            <p:ph type="subTitle"/>
          </p:nvPr>
        </p:nvSpPr>
        <p:spPr>
          <a:xfrm>
            <a:off x="498600" y="1981080"/>
            <a:ext cx="7556040" cy="4144680"/>
          </a:xfrm>
          <a:prstGeom prst="rect">
            <a:avLst/>
          </a:prstGeom>
        </p:spPr>
        <p:txBody>
          <a:bodyPr lIns="0" rIns="0" tIns="0" bIns="0" anchor="ctr"/>
          <a:p>
            <a:pPr algn="ctr"/>
            <a:endParaRPr b="0" lang="et-EE"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98600" y="484200"/>
            <a:ext cx="7556040" cy="1115640"/>
          </a:xfrm>
          <a:prstGeom prst="rect">
            <a:avLst/>
          </a:prstGeom>
        </p:spPr>
        <p:txBody>
          <a:bodyPr lIns="0" rIns="0" tIns="0" bIns="0" anchor="ctr"/>
          <a:p>
            <a:endParaRPr b="0" lang="en-US" sz="1800" spc="-1" strike="noStrike">
              <a:solidFill>
                <a:srgbClr val="000000"/>
              </a:solidFill>
              <a:latin typeface="Rockwell"/>
            </a:endParaRPr>
          </a:p>
        </p:txBody>
      </p:sp>
      <p:sp>
        <p:nvSpPr>
          <p:cNvPr id="62" name="PlaceHolder 2"/>
          <p:cNvSpPr>
            <a:spLocks noGrp="1"/>
          </p:cNvSpPr>
          <p:nvPr>
            <p:ph type="body"/>
          </p:nvPr>
        </p:nvSpPr>
        <p:spPr>
          <a:xfrm>
            <a:off x="498600" y="1981080"/>
            <a:ext cx="3687120" cy="4144680"/>
          </a:xfrm>
          <a:prstGeom prst="rect">
            <a:avLst/>
          </a:prstGeom>
        </p:spPr>
        <p:txBody>
          <a:bodyPr lIns="0" rIns="0" tIns="0" bIns="0">
            <a:normAutofit/>
          </a:bodyPr>
          <a:p>
            <a:endParaRPr b="0" lang="en-US" sz="3200" spc="-1" strike="noStrike">
              <a:solidFill>
                <a:srgbClr val="595959"/>
              </a:solidFill>
              <a:latin typeface="Rockwell"/>
            </a:endParaRPr>
          </a:p>
        </p:txBody>
      </p:sp>
      <p:sp>
        <p:nvSpPr>
          <p:cNvPr id="63" name="PlaceHolder 3"/>
          <p:cNvSpPr>
            <a:spLocks noGrp="1"/>
          </p:cNvSpPr>
          <p:nvPr>
            <p:ph type="body"/>
          </p:nvPr>
        </p:nvSpPr>
        <p:spPr>
          <a:xfrm>
            <a:off x="4370400" y="1981080"/>
            <a:ext cx="3687120" cy="1976760"/>
          </a:xfrm>
          <a:prstGeom prst="rect">
            <a:avLst/>
          </a:prstGeom>
        </p:spPr>
        <p:txBody>
          <a:bodyPr lIns="0" rIns="0" tIns="0" bIns="0">
            <a:normAutofit/>
          </a:bodyPr>
          <a:p>
            <a:endParaRPr b="0" lang="en-US" sz="3200" spc="-1" strike="noStrike">
              <a:solidFill>
                <a:srgbClr val="595959"/>
              </a:solidFill>
              <a:latin typeface="Rockwell"/>
            </a:endParaRPr>
          </a:p>
        </p:txBody>
      </p:sp>
      <p:sp>
        <p:nvSpPr>
          <p:cNvPr id="64" name="PlaceHolder 4"/>
          <p:cNvSpPr>
            <a:spLocks noGrp="1"/>
          </p:cNvSpPr>
          <p:nvPr>
            <p:ph type="body"/>
          </p:nvPr>
        </p:nvSpPr>
        <p:spPr>
          <a:xfrm>
            <a:off x="4370400" y="4146120"/>
            <a:ext cx="3687120" cy="1976760"/>
          </a:xfrm>
          <a:prstGeom prst="rect">
            <a:avLst/>
          </a:prstGeom>
        </p:spPr>
        <p:txBody>
          <a:bodyPr lIns="0" rIns="0" tIns="0" bIns="0">
            <a:normAutofit/>
          </a:bodyPr>
          <a:p>
            <a:endParaRPr b="0" lang="en-US" sz="3200" spc="-1" strike="noStrike">
              <a:solidFill>
                <a:srgbClr val="595959"/>
              </a:solidFill>
              <a:latin typeface="Rockwel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98600" y="484200"/>
            <a:ext cx="7556040" cy="1115640"/>
          </a:xfrm>
          <a:prstGeom prst="rect">
            <a:avLst/>
          </a:prstGeom>
        </p:spPr>
        <p:txBody>
          <a:bodyPr lIns="0" rIns="0" tIns="0" bIns="0" anchor="ctr"/>
          <a:p>
            <a:endParaRPr b="0" lang="en-US" sz="1800" spc="-1" strike="noStrike">
              <a:solidFill>
                <a:srgbClr val="000000"/>
              </a:solidFill>
              <a:latin typeface="Rockwell"/>
            </a:endParaRPr>
          </a:p>
        </p:txBody>
      </p:sp>
      <p:sp>
        <p:nvSpPr>
          <p:cNvPr id="66" name="PlaceHolder 2"/>
          <p:cNvSpPr>
            <a:spLocks noGrp="1"/>
          </p:cNvSpPr>
          <p:nvPr>
            <p:ph type="body"/>
          </p:nvPr>
        </p:nvSpPr>
        <p:spPr>
          <a:xfrm>
            <a:off x="498600" y="1981080"/>
            <a:ext cx="3687120" cy="1976760"/>
          </a:xfrm>
          <a:prstGeom prst="rect">
            <a:avLst/>
          </a:prstGeom>
        </p:spPr>
        <p:txBody>
          <a:bodyPr lIns="0" rIns="0" tIns="0" bIns="0">
            <a:normAutofit/>
          </a:bodyPr>
          <a:p>
            <a:endParaRPr b="0" lang="en-US" sz="3200" spc="-1" strike="noStrike">
              <a:solidFill>
                <a:srgbClr val="595959"/>
              </a:solidFill>
              <a:latin typeface="Rockwell"/>
            </a:endParaRPr>
          </a:p>
        </p:txBody>
      </p:sp>
      <p:sp>
        <p:nvSpPr>
          <p:cNvPr id="67" name="PlaceHolder 3"/>
          <p:cNvSpPr>
            <a:spLocks noGrp="1"/>
          </p:cNvSpPr>
          <p:nvPr>
            <p:ph type="body"/>
          </p:nvPr>
        </p:nvSpPr>
        <p:spPr>
          <a:xfrm>
            <a:off x="4370400" y="1981080"/>
            <a:ext cx="3687120" cy="1976760"/>
          </a:xfrm>
          <a:prstGeom prst="rect">
            <a:avLst/>
          </a:prstGeom>
        </p:spPr>
        <p:txBody>
          <a:bodyPr lIns="0" rIns="0" tIns="0" bIns="0">
            <a:normAutofit/>
          </a:bodyPr>
          <a:p>
            <a:endParaRPr b="0" lang="en-US" sz="3200" spc="-1" strike="noStrike">
              <a:solidFill>
                <a:srgbClr val="595959"/>
              </a:solidFill>
              <a:latin typeface="Rockwell"/>
            </a:endParaRPr>
          </a:p>
        </p:txBody>
      </p:sp>
      <p:sp>
        <p:nvSpPr>
          <p:cNvPr id="68" name="PlaceHolder 4"/>
          <p:cNvSpPr>
            <a:spLocks noGrp="1"/>
          </p:cNvSpPr>
          <p:nvPr>
            <p:ph type="body"/>
          </p:nvPr>
        </p:nvSpPr>
        <p:spPr>
          <a:xfrm>
            <a:off x="498600" y="4146120"/>
            <a:ext cx="7556040" cy="1976760"/>
          </a:xfrm>
          <a:prstGeom prst="rect">
            <a:avLst/>
          </a:prstGeom>
        </p:spPr>
        <p:txBody>
          <a:bodyPr lIns="0" rIns="0" tIns="0" bIns="0">
            <a:normAutofit/>
          </a:bodyPr>
          <a:p>
            <a:endParaRPr b="0" lang="en-US" sz="3200" spc="-1" strike="noStrike">
              <a:solidFill>
                <a:srgbClr val="595959"/>
              </a:solidFill>
              <a:latin typeface="Rockwel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98600" y="484200"/>
            <a:ext cx="7556040" cy="1115640"/>
          </a:xfrm>
          <a:prstGeom prst="rect">
            <a:avLst/>
          </a:prstGeom>
        </p:spPr>
        <p:txBody>
          <a:bodyPr lIns="0" rIns="0" tIns="0" bIns="0" anchor="ctr"/>
          <a:p>
            <a:endParaRPr b="0" lang="en-US" sz="1800" spc="-1" strike="noStrike">
              <a:solidFill>
                <a:srgbClr val="000000"/>
              </a:solidFill>
              <a:latin typeface="Rockwell"/>
            </a:endParaRPr>
          </a:p>
        </p:txBody>
      </p:sp>
      <p:sp>
        <p:nvSpPr>
          <p:cNvPr id="70" name="PlaceHolder 2"/>
          <p:cNvSpPr>
            <a:spLocks noGrp="1"/>
          </p:cNvSpPr>
          <p:nvPr>
            <p:ph type="body"/>
          </p:nvPr>
        </p:nvSpPr>
        <p:spPr>
          <a:xfrm>
            <a:off x="498600" y="1981080"/>
            <a:ext cx="7556040" cy="1976760"/>
          </a:xfrm>
          <a:prstGeom prst="rect">
            <a:avLst/>
          </a:prstGeom>
        </p:spPr>
        <p:txBody>
          <a:bodyPr lIns="0" rIns="0" tIns="0" bIns="0">
            <a:normAutofit/>
          </a:bodyPr>
          <a:p>
            <a:endParaRPr b="0" lang="en-US" sz="3200" spc="-1" strike="noStrike">
              <a:solidFill>
                <a:srgbClr val="595959"/>
              </a:solidFill>
              <a:latin typeface="Rockwell"/>
            </a:endParaRPr>
          </a:p>
        </p:txBody>
      </p:sp>
      <p:sp>
        <p:nvSpPr>
          <p:cNvPr id="71" name="PlaceHolder 3"/>
          <p:cNvSpPr>
            <a:spLocks noGrp="1"/>
          </p:cNvSpPr>
          <p:nvPr>
            <p:ph type="body"/>
          </p:nvPr>
        </p:nvSpPr>
        <p:spPr>
          <a:xfrm>
            <a:off x="498600" y="4146120"/>
            <a:ext cx="7556040" cy="1976760"/>
          </a:xfrm>
          <a:prstGeom prst="rect">
            <a:avLst/>
          </a:prstGeom>
        </p:spPr>
        <p:txBody>
          <a:bodyPr lIns="0" rIns="0" tIns="0" bIns="0">
            <a:normAutofit/>
          </a:bodyPr>
          <a:p>
            <a:endParaRPr b="0" lang="en-US" sz="3200" spc="-1" strike="noStrike">
              <a:solidFill>
                <a:srgbClr val="595959"/>
              </a:solidFill>
              <a:latin typeface="Rockwel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98600" y="484200"/>
            <a:ext cx="7556040" cy="1115640"/>
          </a:xfrm>
          <a:prstGeom prst="rect">
            <a:avLst/>
          </a:prstGeom>
        </p:spPr>
        <p:txBody>
          <a:bodyPr lIns="0" rIns="0" tIns="0" bIns="0" anchor="ctr"/>
          <a:p>
            <a:endParaRPr b="0" lang="en-US" sz="1800" spc="-1" strike="noStrike">
              <a:solidFill>
                <a:srgbClr val="000000"/>
              </a:solidFill>
              <a:latin typeface="Rockwell"/>
            </a:endParaRPr>
          </a:p>
        </p:txBody>
      </p:sp>
      <p:sp>
        <p:nvSpPr>
          <p:cNvPr id="73" name="PlaceHolder 2"/>
          <p:cNvSpPr>
            <a:spLocks noGrp="1"/>
          </p:cNvSpPr>
          <p:nvPr>
            <p:ph type="body"/>
          </p:nvPr>
        </p:nvSpPr>
        <p:spPr>
          <a:xfrm>
            <a:off x="498600" y="1981080"/>
            <a:ext cx="3687120" cy="1976760"/>
          </a:xfrm>
          <a:prstGeom prst="rect">
            <a:avLst/>
          </a:prstGeom>
        </p:spPr>
        <p:txBody>
          <a:bodyPr lIns="0" rIns="0" tIns="0" bIns="0">
            <a:normAutofit/>
          </a:bodyPr>
          <a:p>
            <a:endParaRPr b="0" lang="en-US" sz="3200" spc="-1" strike="noStrike">
              <a:solidFill>
                <a:srgbClr val="595959"/>
              </a:solidFill>
              <a:latin typeface="Rockwell"/>
            </a:endParaRPr>
          </a:p>
        </p:txBody>
      </p:sp>
      <p:sp>
        <p:nvSpPr>
          <p:cNvPr id="74" name="PlaceHolder 3"/>
          <p:cNvSpPr>
            <a:spLocks noGrp="1"/>
          </p:cNvSpPr>
          <p:nvPr>
            <p:ph type="body"/>
          </p:nvPr>
        </p:nvSpPr>
        <p:spPr>
          <a:xfrm>
            <a:off x="4370400" y="1981080"/>
            <a:ext cx="3687120" cy="1976760"/>
          </a:xfrm>
          <a:prstGeom prst="rect">
            <a:avLst/>
          </a:prstGeom>
        </p:spPr>
        <p:txBody>
          <a:bodyPr lIns="0" rIns="0" tIns="0" bIns="0">
            <a:normAutofit/>
          </a:bodyPr>
          <a:p>
            <a:endParaRPr b="0" lang="en-US" sz="3200" spc="-1" strike="noStrike">
              <a:solidFill>
                <a:srgbClr val="595959"/>
              </a:solidFill>
              <a:latin typeface="Rockwell"/>
            </a:endParaRPr>
          </a:p>
        </p:txBody>
      </p:sp>
      <p:sp>
        <p:nvSpPr>
          <p:cNvPr id="75" name="PlaceHolder 4"/>
          <p:cNvSpPr>
            <a:spLocks noGrp="1"/>
          </p:cNvSpPr>
          <p:nvPr>
            <p:ph type="body"/>
          </p:nvPr>
        </p:nvSpPr>
        <p:spPr>
          <a:xfrm>
            <a:off x="4370400" y="4146120"/>
            <a:ext cx="3687120" cy="1976760"/>
          </a:xfrm>
          <a:prstGeom prst="rect">
            <a:avLst/>
          </a:prstGeom>
        </p:spPr>
        <p:txBody>
          <a:bodyPr lIns="0" rIns="0" tIns="0" bIns="0">
            <a:normAutofit/>
          </a:bodyPr>
          <a:p>
            <a:endParaRPr b="0" lang="en-US" sz="3200" spc="-1" strike="noStrike">
              <a:solidFill>
                <a:srgbClr val="595959"/>
              </a:solidFill>
              <a:latin typeface="Rockwell"/>
            </a:endParaRPr>
          </a:p>
        </p:txBody>
      </p:sp>
      <p:sp>
        <p:nvSpPr>
          <p:cNvPr id="76" name="PlaceHolder 5"/>
          <p:cNvSpPr>
            <a:spLocks noGrp="1"/>
          </p:cNvSpPr>
          <p:nvPr>
            <p:ph type="body"/>
          </p:nvPr>
        </p:nvSpPr>
        <p:spPr>
          <a:xfrm>
            <a:off x="498600" y="4146120"/>
            <a:ext cx="3687120" cy="1976760"/>
          </a:xfrm>
          <a:prstGeom prst="rect">
            <a:avLst/>
          </a:prstGeom>
        </p:spPr>
        <p:txBody>
          <a:bodyPr lIns="0" rIns="0" tIns="0" bIns="0">
            <a:normAutofit/>
          </a:bodyPr>
          <a:p>
            <a:endParaRPr b="0" lang="en-US" sz="3200" spc="-1" strike="noStrike">
              <a:solidFill>
                <a:srgbClr val="595959"/>
              </a:solidFill>
              <a:latin typeface="Rockwel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98600" y="484200"/>
            <a:ext cx="7556040" cy="1115640"/>
          </a:xfrm>
          <a:prstGeom prst="rect">
            <a:avLst/>
          </a:prstGeom>
        </p:spPr>
        <p:txBody>
          <a:bodyPr lIns="0" rIns="0" tIns="0" bIns="0" anchor="ctr"/>
          <a:p>
            <a:endParaRPr b="0" lang="en-US" sz="1800" spc="-1" strike="noStrike">
              <a:solidFill>
                <a:srgbClr val="000000"/>
              </a:solidFill>
              <a:latin typeface="Rockwell"/>
            </a:endParaRPr>
          </a:p>
        </p:txBody>
      </p:sp>
      <p:sp>
        <p:nvSpPr>
          <p:cNvPr id="78" name="PlaceHolder 2"/>
          <p:cNvSpPr>
            <a:spLocks noGrp="1"/>
          </p:cNvSpPr>
          <p:nvPr>
            <p:ph type="body"/>
          </p:nvPr>
        </p:nvSpPr>
        <p:spPr>
          <a:xfrm>
            <a:off x="498600" y="1981080"/>
            <a:ext cx="2432880" cy="1976760"/>
          </a:xfrm>
          <a:prstGeom prst="rect">
            <a:avLst/>
          </a:prstGeom>
        </p:spPr>
        <p:txBody>
          <a:bodyPr lIns="0" rIns="0" tIns="0" bIns="0">
            <a:normAutofit/>
          </a:bodyPr>
          <a:p>
            <a:endParaRPr b="0" lang="en-US" sz="3200" spc="-1" strike="noStrike">
              <a:solidFill>
                <a:srgbClr val="595959"/>
              </a:solidFill>
              <a:latin typeface="Rockwell"/>
            </a:endParaRPr>
          </a:p>
        </p:txBody>
      </p:sp>
      <p:sp>
        <p:nvSpPr>
          <p:cNvPr id="79" name="PlaceHolder 3"/>
          <p:cNvSpPr>
            <a:spLocks noGrp="1"/>
          </p:cNvSpPr>
          <p:nvPr>
            <p:ph type="body"/>
          </p:nvPr>
        </p:nvSpPr>
        <p:spPr>
          <a:xfrm>
            <a:off x="3053520" y="1981080"/>
            <a:ext cx="2432880" cy="1976760"/>
          </a:xfrm>
          <a:prstGeom prst="rect">
            <a:avLst/>
          </a:prstGeom>
        </p:spPr>
        <p:txBody>
          <a:bodyPr lIns="0" rIns="0" tIns="0" bIns="0">
            <a:normAutofit/>
          </a:bodyPr>
          <a:p>
            <a:endParaRPr b="0" lang="en-US" sz="3200" spc="-1" strike="noStrike">
              <a:solidFill>
                <a:srgbClr val="595959"/>
              </a:solidFill>
              <a:latin typeface="Rockwell"/>
            </a:endParaRPr>
          </a:p>
        </p:txBody>
      </p:sp>
      <p:sp>
        <p:nvSpPr>
          <p:cNvPr id="80" name="PlaceHolder 4"/>
          <p:cNvSpPr>
            <a:spLocks noGrp="1"/>
          </p:cNvSpPr>
          <p:nvPr>
            <p:ph type="body"/>
          </p:nvPr>
        </p:nvSpPr>
        <p:spPr>
          <a:xfrm>
            <a:off x="5608440" y="1981080"/>
            <a:ext cx="2432880" cy="1976760"/>
          </a:xfrm>
          <a:prstGeom prst="rect">
            <a:avLst/>
          </a:prstGeom>
        </p:spPr>
        <p:txBody>
          <a:bodyPr lIns="0" rIns="0" tIns="0" bIns="0">
            <a:normAutofit/>
          </a:bodyPr>
          <a:p>
            <a:endParaRPr b="0" lang="en-US" sz="3200" spc="-1" strike="noStrike">
              <a:solidFill>
                <a:srgbClr val="595959"/>
              </a:solidFill>
              <a:latin typeface="Rockwell"/>
            </a:endParaRPr>
          </a:p>
        </p:txBody>
      </p:sp>
      <p:sp>
        <p:nvSpPr>
          <p:cNvPr id="81" name="PlaceHolder 5"/>
          <p:cNvSpPr>
            <a:spLocks noGrp="1"/>
          </p:cNvSpPr>
          <p:nvPr>
            <p:ph type="body"/>
          </p:nvPr>
        </p:nvSpPr>
        <p:spPr>
          <a:xfrm>
            <a:off x="5608440" y="4146120"/>
            <a:ext cx="2432880" cy="1976760"/>
          </a:xfrm>
          <a:prstGeom prst="rect">
            <a:avLst/>
          </a:prstGeom>
        </p:spPr>
        <p:txBody>
          <a:bodyPr lIns="0" rIns="0" tIns="0" bIns="0">
            <a:normAutofit/>
          </a:bodyPr>
          <a:p>
            <a:endParaRPr b="0" lang="en-US" sz="3200" spc="-1" strike="noStrike">
              <a:solidFill>
                <a:srgbClr val="595959"/>
              </a:solidFill>
              <a:latin typeface="Rockwell"/>
            </a:endParaRPr>
          </a:p>
        </p:txBody>
      </p:sp>
      <p:sp>
        <p:nvSpPr>
          <p:cNvPr id="82" name="PlaceHolder 6"/>
          <p:cNvSpPr>
            <a:spLocks noGrp="1"/>
          </p:cNvSpPr>
          <p:nvPr>
            <p:ph type="body"/>
          </p:nvPr>
        </p:nvSpPr>
        <p:spPr>
          <a:xfrm>
            <a:off x="3053520" y="4146120"/>
            <a:ext cx="2432880" cy="1976760"/>
          </a:xfrm>
          <a:prstGeom prst="rect">
            <a:avLst/>
          </a:prstGeom>
        </p:spPr>
        <p:txBody>
          <a:bodyPr lIns="0" rIns="0" tIns="0" bIns="0">
            <a:normAutofit/>
          </a:bodyPr>
          <a:p>
            <a:endParaRPr b="0" lang="en-US" sz="3200" spc="-1" strike="noStrike">
              <a:solidFill>
                <a:srgbClr val="595959"/>
              </a:solidFill>
              <a:latin typeface="Rockwell"/>
            </a:endParaRPr>
          </a:p>
        </p:txBody>
      </p:sp>
      <p:sp>
        <p:nvSpPr>
          <p:cNvPr id="83" name="PlaceHolder 7"/>
          <p:cNvSpPr>
            <a:spLocks noGrp="1"/>
          </p:cNvSpPr>
          <p:nvPr>
            <p:ph type="body"/>
          </p:nvPr>
        </p:nvSpPr>
        <p:spPr>
          <a:xfrm>
            <a:off x="498600" y="4146120"/>
            <a:ext cx="2432880" cy="1976760"/>
          </a:xfrm>
          <a:prstGeom prst="rect">
            <a:avLst/>
          </a:prstGeom>
        </p:spPr>
        <p:txBody>
          <a:bodyPr lIns="0" rIns="0" tIns="0" bIns="0">
            <a:normAutofit/>
          </a:bodyPr>
          <a:p>
            <a:endParaRPr b="0" lang="en-US" sz="3200" spc="-1" strike="noStrike">
              <a:solidFill>
                <a:srgbClr val="595959"/>
              </a:solidFill>
              <a:latin typeface="Rockwel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98600" y="484200"/>
            <a:ext cx="7556040" cy="1115640"/>
          </a:xfrm>
          <a:prstGeom prst="rect">
            <a:avLst/>
          </a:prstGeom>
        </p:spPr>
        <p:txBody>
          <a:bodyPr lIns="0" rIns="0" tIns="0" bIns="0" anchor="ctr"/>
          <a:p>
            <a:endParaRPr b="0" lang="en-US" sz="1800" spc="-1" strike="noStrike">
              <a:solidFill>
                <a:srgbClr val="000000"/>
              </a:solidFill>
              <a:latin typeface="Rockwell"/>
            </a:endParaRPr>
          </a:p>
        </p:txBody>
      </p:sp>
      <p:sp>
        <p:nvSpPr>
          <p:cNvPr id="7" name="PlaceHolder 2"/>
          <p:cNvSpPr>
            <a:spLocks noGrp="1"/>
          </p:cNvSpPr>
          <p:nvPr>
            <p:ph type="body"/>
          </p:nvPr>
        </p:nvSpPr>
        <p:spPr>
          <a:xfrm>
            <a:off x="498600" y="1981080"/>
            <a:ext cx="7556040" cy="4144680"/>
          </a:xfrm>
          <a:prstGeom prst="rect">
            <a:avLst/>
          </a:prstGeom>
        </p:spPr>
        <p:txBody>
          <a:bodyPr lIns="0" rIns="0" tIns="0" bIns="0">
            <a:normAutofit/>
          </a:bodyPr>
          <a:p>
            <a:endParaRPr b="0" lang="en-US" sz="3200" spc="-1" strike="noStrike">
              <a:solidFill>
                <a:srgbClr val="595959"/>
              </a:solidFill>
              <a:latin typeface="Rockwel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98600" y="484200"/>
            <a:ext cx="7556040" cy="1115640"/>
          </a:xfrm>
          <a:prstGeom prst="rect">
            <a:avLst/>
          </a:prstGeom>
        </p:spPr>
        <p:txBody>
          <a:bodyPr lIns="0" rIns="0" tIns="0" bIns="0" anchor="ctr"/>
          <a:p>
            <a:endParaRPr b="0" lang="en-US" sz="1800" spc="-1" strike="noStrike">
              <a:solidFill>
                <a:srgbClr val="000000"/>
              </a:solidFill>
              <a:latin typeface="Rockwell"/>
            </a:endParaRPr>
          </a:p>
        </p:txBody>
      </p:sp>
      <p:sp>
        <p:nvSpPr>
          <p:cNvPr id="9" name="PlaceHolder 2"/>
          <p:cNvSpPr>
            <a:spLocks noGrp="1"/>
          </p:cNvSpPr>
          <p:nvPr>
            <p:ph type="body"/>
          </p:nvPr>
        </p:nvSpPr>
        <p:spPr>
          <a:xfrm>
            <a:off x="498600" y="1981080"/>
            <a:ext cx="3687120" cy="4144680"/>
          </a:xfrm>
          <a:prstGeom prst="rect">
            <a:avLst/>
          </a:prstGeom>
        </p:spPr>
        <p:txBody>
          <a:bodyPr lIns="0" rIns="0" tIns="0" bIns="0">
            <a:normAutofit/>
          </a:bodyPr>
          <a:p>
            <a:endParaRPr b="0" lang="en-US" sz="3200" spc="-1" strike="noStrike">
              <a:solidFill>
                <a:srgbClr val="595959"/>
              </a:solidFill>
              <a:latin typeface="Rockwell"/>
            </a:endParaRPr>
          </a:p>
        </p:txBody>
      </p:sp>
      <p:sp>
        <p:nvSpPr>
          <p:cNvPr id="10" name="PlaceHolder 3"/>
          <p:cNvSpPr>
            <a:spLocks noGrp="1"/>
          </p:cNvSpPr>
          <p:nvPr>
            <p:ph type="body"/>
          </p:nvPr>
        </p:nvSpPr>
        <p:spPr>
          <a:xfrm>
            <a:off x="4370400" y="1981080"/>
            <a:ext cx="3687120" cy="4144680"/>
          </a:xfrm>
          <a:prstGeom prst="rect">
            <a:avLst/>
          </a:prstGeom>
        </p:spPr>
        <p:txBody>
          <a:bodyPr lIns="0" rIns="0" tIns="0" bIns="0">
            <a:normAutofit/>
          </a:bodyPr>
          <a:p>
            <a:endParaRPr b="0" lang="en-US" sz="3200" spc="-1" strike="noStrike">
              <a:solidFill>
                <a:srgbClr val="595959"/>
              </a:solidFill>
              <a:latin typeface="Rockwel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498600" y="484200"/>
            <a:ext cx="7556040" cy="1115640"/>
          </a:xfrm>
          <a:prstGeom prst="rect">
            <a:avLst/>
          </a:prstGeom>
        </p:spPr>
        <p:txBody>
          <a:bodyPr lIns="0" rIns="0" tIns="0" bIns="0" anchor="ctr"/>
          <a:p>
            <a:endParaRPr b="0" lang="en-US" sz="1800" spc="-1" strike="noStrike">
              <a:solidFill>
                <a:srgbClr val="000000"/>
              </a:solidFill>
              <a:latin typeface="Rockwel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498600" y="484200"/>
            <a:ext cx="7556040" cy="5172840"/>
          </a:xfrm>
          <a:prstGeom prst="rect">
            <a:avLst/>
          </a:prstGeom>
        </p:spPr>
        <p:txBody>
          <a:bodyPr lIns="0" rIns="0" tIns="0" bIns="0" anchor="ctr"/>
          <a:p>
            <a:pPr algn="ctr"/>
            <a:endParaRPr b="0" lang="et-EE"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98600" y="484200"/>
            <a:ext cx="7556040" cy="1115640"/>
          </a:xfrm>
          <a:prstGeom prst="rect">
            <a:avLst/>
          </a:prstGeom>
        </p:spPr>
        <p:txBody>
          <a:bodyPr lIns="0" rIns="0" tIns="0" bIns="0" anchor="ctr"/>
          <a:p>
            <a:endParaRPr b="0" lang="en-US" sz="1800" spc="-1" strike="noStrike">
              <a:solidFill>
                <a:srgbClr val="000000"/>
              </a:solidFill>
              <a:latin typeface="Rockwell"/>
            </a:endParaRPr>
          </a:p>
        </p:txBody>
      </p:sp>
      <p:sp>
        <p:nvSpPr>
          <p:cNvPr id="14" name="PlaceHolder 2"/>
          <p:cNvSpPr>
            <a:spLocks noGrp="1"/>
          </p:cNvSpPr>
          <p:nvPr>
            <p:ph type="body"/>
          </p:nvPr>
        </p:nvSpPr>
        <p:spPr>
          <a:xfrm>
            <a:off x="498600" y="1981080"/>
            <a:ext cx="3687120" cy="1976760"/>
          </a:xfrm>
          <a:prstGeom prst="rect">
            <a:avLst/>
          </a:prstGeom>
        </p:spPr>
        <p:txBody>
          <a:bodyPr lIns="0" rIns="0" tIns="0" bIns="0">
            <a:normAutofit/>
          </a:bodyPr>
          <a:p>
            <a:endParaRPr b="0" lang="en-US" sz="3200" spc="-1" strike="noStrike">
              <a:solidFill>
                <a:srgbClr val="595959"/>
              </a:solidFill>
              <a:latin typeface="Rockwell"/>
            </a:endParaRPr>
          </a:p>
        </p:txBody>
      </p:sp>
      <p:sp>
        <p:nvSpPr>
          <p:cNvPr id="15" name="PlaceHolder 3"/>
          <p:cNvSpPr>
            <a:spLocks noGrp="1"/>
          </p:cNvSpPr>
          <p:nvPr>
            <p:ph type="body"/>
          </p:nvPr>
        </p:nvSpPr>
        <p:spPr>
          <a:xfrm>
            <a:off x="498600" y="4146120"/>
            <a:ext cx="3687120" cy="1976760"/>
          </a:xfrm>
          <a:prstGeom prst="rect">
            <a:avLst/>
          </a:prstGeom>
        </p:spPr>
        <p:txBody>
          <a:bodyPr lIns="0" rIns="0" tIns="0" bIns="0">
            <a:normAutofit/>
          </a:bodyPr>
          <a:p>
            <a:endParaRPr b="0" lang="en-US" sz="3200" spc="-1" strike="noStrike">
              <a:solidFill>
                <a:srgbClr val="595959"/>
              </a:solidFill>
              <a:latin typeface="Rockwell"/>
            </a:endParaRPr>
          </a:p>
        </p:txBody>
      </p:sp>
      <p:sp>
        <p:nvSpPr>
          <p:cNvPr id="16" name="PlaceHolder 4"/>
          <p:cNvSpPr>
            <a:spLocks noGrp="1"/>
          </p:cNvSpPr>
          <p:nvPr>
            <p:ph type="body"/>
          </p:nvPr>
        </p:nvSpPr>
        <p:spPr>
          <a:xfrm>
            <a:off x="4370400" y="1981080"/>
            <a:ext cx="3687120" cy="4144680"/>
          </a:xfrm>
          <a:prstGeom prst="rect">
            <a:avLst/>
          </a:prstGeom>
        </p:spPr>
        <p:txBody>
          <a:bodyPr lIns="0" rIns="0" tIns="0" bIns="0">
            <a:normAutofit/>
          </a:bodyPr>
          <a:p>
            <a:endParaRPr b="0" lang="en-US" sz="3200" spc="-1" strike="noStrike">
              <a:solidFill>
                <a:srgbClr val="595959"/>
              </a:solidFill>
              <a:latin typeface="Rockwel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98600" y="484200"/>
            <a:ext cx="7556040" cy="1115640"/>
          </a:xfrm>
          <a:prstGeom prst="rect">
            <a:avLst/>
          </a:prstGeom>
        </p:spPr>
        <p:txBody>
          <a:bodyPr lIns="0" rIns="0" tIns="0" bIns="0" anchor="ctr"/>
          <a:p>
            <a:endParaRPr b="0" lang="en-US" sz="1800" spc="-1" strike="noStrike">
              <a:solidFill>
                <a:srgbClr val="000000"/>
              </a:solidFill>
              <a:latin typeface="Rockwell"/>
            </a:endParaRPr>
          </a:p>
        </p:txBody>
      </p:sp>
      <p:sp>
        <p:nvSpPr>
          <p:cNvPr id="18" name="PlaceHolder 2"/>
          <p:cNvSpPr>
            <a:spLocks noGrp="1"/>
          </p:cNvSpPr>
          <p:nvPr>
            <p:ph type="body"/>
          </p:nvPr>
        </p:nvSpPr>
        <p:spPr>
          <a:xfrm>
            <a:off x="498600" y="1981080"/>
            <a:ext cx="3687120" cy="4144680"/>
          </a:xfrm>
          <a:prstGeom prst="rect">
            <a:avLst/>
          </a:prstGeom>
        </p:spPr>
        <p:txBody>
          <a:bodyPr lIns="0" rIns="0" tIns="0" bIns="0">
            <a:normAutofit/>
          </a:bodyPr>
          <a:p>
            <a:endParaRPr b="0" lang="en-US" sz="3200" spc="-1" strike="noStrike">
              <a:solidFill>
                <a:srgbClr val="595959"/>
              </a:solidFill>
              <a:latin typeface="Rockwell"/>
            </a:endParaRPr>
          </a:p>
        </p:txBody>
      </p:sp>
      <p:sp>
        <p:nvSpPr>
          <p:cNvPr id="19" name="PlaceHolder 3"/>
          <p:cNvSpPr>
            <a:spLocks noGrp="1"/>
          </p:cNvSpPr>
          <p:nvPr>
            <p:ph type="body"/>
          </p:nvPr>
        </p:nvSpPr>
        <p:spPr>
          <a:xfrm>
            <a:off x="4370400" y="1981080"/>
            <a:ext cx="3687120" cy="1976760"/>
          </a:xfrm>
          <a:prstGeom prst="rect">
            <a:avLst/>
          </a:prstGeom>
        </p:spPr>
        <p:txBody>
          <a:bodyPr lIns="0" rIns="0" tIns="0" bIns="0">
            <a:normAutofit/>
          </a:bodyPr>
          <a:p>
            <a:endParaRPr b="0" lang="en-US" sz="3200" spc="-1" strike="noStrike">
              <a:solidFill>
                <a:srgbClr val="595959"/>
              </a:solidFill>
              <a:latin typeface="Rockwell"/>
            </a:endParaRPr>
          </a:p>
        </p:txBody>
      </p:sp>
      <p:sp>
        <p:nvSpPr>
          <p:cNvPr id="20" name="PlaceHolder 4"/>
          <p:cNvSpPr>
            <a:spLocks noGrp="1"/>
          </p:cNvSpPr>
          <p:nvPr>
            <p:ph type="body"/>
          </p:nvPr>
        </p:nvSpPr>
        <p:spPr>
          <a:xfrm>
            <a:off x="4370400" y="4146120"/>
            <a:ext cx="3687120" cy="1976760"/>
          </a:xfrm>
          <a:prstGeom prst="rect">
            <a:avLst/>
          </a:prstGeom>
        </p:spPr>
        <p:txBody>
          <a:bodyPr lIns="0" rIns="0" tIns="0" bIns="0">
            <a:normAutofit/>
          </a:bodyPr>
          <a:p>
            <a:endParaRPr b="0" lang="en-US" sz="3200" spc="-1" strike="noStrike">
              <a:solidFill>
                <a:srgbClr val="595959"/>
              </a:solidFill>
              <a:latin typeface="Rockwel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98600" y="484200"/>
            <a:ext cx="7556040" cy="1115640"/>
          </a:xfrm>
          <a:prstGeom prst="rect">
            <a:avLst/>
          </a:prstGeom>
        </p:spPr>
        <p:txBody>
          <a:bodyPr lIns="0" rIns="0" tIns="0" bIns="0" anchor="ctr"/>
          <a:p>
            <a:endParaRPr b="0" lang="en-US" sz="1800" spc="-1" strike="noStrike">
              <a:solidFill>
                <a:srgbClr val="000000"/>
              </a:solidFill>
              <a:latin typeface="Rockwell"/>
            </a:endParaRPr>
          </a:p>
        </p:txBody>
      </p:sp>
      <p:sp>
        <p:nvSpPr>
          <p:cNvPr id="22" name="PlaceHolder 2"/>
          <p:cNvSpPr>
            <a:spLocks noGrp="1"/>
          </p:cNvSpPr>
          <p:nvPr>
            <p:ph type="body"/>
          </p:nvPr>
        </p:nvSpPr>
        <p:spPr>
          <a:xfrm>
            <a:off x="498600" y="1981080"/>
            <a:ext cx="3687120" cy="1976760"/>
          </a:xfrm>
          <a:prstGeom prst="rect">
            <a:avLst/>
          </a:prstGeom>
        </p:spPr>
        <p:txBody>
          <a:bodyPr lIns="0" rIns="0" tIns="0" bIns="0">
            <a:normAutofit/>
          </a:bodyPr>
          <a:p>
            <a:endParaRPr b="0" lang="en-US" sz="3200" spc="-1" strike="noStrike">
              <a:solidFill>
                <a:srgbClr val="595959"/>
              </a:solidFill>
              <a:latin typeface="Rockwell"/>
            </a:endParaRPr>
          </a:p>
        </p:txBody>
      </p:sp>
      <p:sp>
        <p:nvSpPr>
          <p:cNvPr id="23" name="PlaceHolder 3"/>
          <p:cNvSpPr>
            <a:spLocks noGrp="1"/>
          </p:cNvSpPr>
          <p:nvPr>
            <p:ph type="body"/>
          </p:nvPr>
        </p:nvSpPr>
        <p:spPr>
          <a:xfrm>
            <a:off x="4370400" y="1981080"/>
            <a:ext cx="3687120" cy="1976760"/>
          </a:xfrm>
          <a:prstGeom prst="rect">
            <a:avLst/>
          </a:prstGeom>
        </p:spPr>
        <p:txBody>
          <a:bodyPr lIns="0" rIns="0" tIns="0" bIns="0">
            <a:normAutofit/>
          </a:bodyPr>
          <a:p>
            <a:endParaRPr b="0" lang="en-US" sz="3200" spc="-1" strike="noStrike">
              <a:solidFill>
                <a:srgbClr val="595959"/>
              </a:solidFill>
              <a:latin typeface="Rockwell"/>
            </a:endParaRPr>
          </a:p>
        </p:txBody>
      </p:sp>
      <p:sp>
        <p:nvSpPr>
          <p:cNvPr id="24" name="PlaceHolder 4"/>
          <p:cNvSpPr>
            <a:spLocks noGrp="1"/>
          </p:cNvSpPr>
          <p:nvPr>
            <p:ph type="body"/>
          </p:nvPr>
        </p:nvSpPr>
        <p:spPr>
          <a:xfrm>
            <a:off x="498600" y="4146120"/>
            <a:ext cx="7556040" cy="1976760"/>
          </a:xfrm>
          <a:prstGeom prst="rect">
            <a:avLst/>
          </a:prstGeom>
        </p:spPr>
        <p:txBody>
          <a:bodyPr lIns="0" rIns="0" tIns="0" bIns="0">
            <a:normAutofit/>
          </a:bodyPr>
          <a:p>
            <a:endParaRPr b="0" lang="en-US" sz="3200" spc="-1" strike="noStrike">
              <a:solidFill>
                <a:srgbClr val="595959"/>
              </a:solidFill>
              <a:latin typeface="Rockwel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CustomShape 1"/>
          <p:cNvSpPr/>
          <p:nvPr/>
        </p:nvSpPr>
        <p:spPr>
          <a:xfrm>
            <a:off x="3943440" y="4660200"/>
            <a:ext cx="5031360" cy="1828800"/>
          </a:xfrm>
          <a:prstGeom prst="rect">
            <a:avLst/>
          </a:prstGeom>
          <a:solidFill>
            <a:srgbClr val="3c46a5">
              <a:alpha val="96000"/>
            </a:srgbClr>
          </a:solidFill>
          <a:ln>
            <a:noFill/>
          </a:ln>
        </p:spPr>
        <p:style>
          <a:lnRef idx="2">
            <a:schemeClr val="accent1">
              <a:shade val="50000"/>
            </a:schemeClr>
          </a:lnRef>
          <a:fillRef idx="1">
            <a:schemeClr val="accent1"/>
          </a:fillRef>
          <a:effectRef idx="0">
            <a:schemeClr val="accent1"/>
          </a:effectRef>
          <a:fontRef idx="minor"/>
        </p:style>
      </p:sp>
      <p:pic>
        <p:nvPicPr>
          <p:cNvPr id="1" name="Picture 5" descr=""/>
          <p:cNvPicPr/>
          <p:nvPr/>
        </p:nvPicPr>
        <p:blipFill>
          <a:blip r:embed="rId2"/>
          <a:stretch/>
        </p:blipFill>
        <p:spPr>
          <a:xfrm>
            <a:off x="221760" y="462600"/>
            <a:ext cx="3721320" cy="3714840"/>
          </a:xfrm>
          <a:prstGeom prst="rect">
            <a:avLst/>
          </a:prstGeom>
          <a:ln>
            <a:noFill/>
          </a:ln>
        </p:spPr>
      </p:pic>
      <p:sp>
        <p:nvSpPr>
          <p:cNvPr id="2" name="PlaceHolder 2"/>
          <p:cNvSpPr>
            <a:spLocks noGrp="1"/>
          </p:cNvSpPr>
          <p:nvPr>
            <p:ph type="title"/>
          </p:nvPr>
        </p:nvSpPr>
        <p:spPr>
          <a:xfrm>
            <a:off x="457200" y="273600"/>
            <a:ext cx="8229240" cy="1144800"/>
          </a:xfrm>
          <a:prstGeom prst="rect">
            <a:avLst/>
          </a:prstGeom>
        </p:spPr>
        <p:txBody>
          <a:bodyPr lIns="0" rIns="0" tIns="0" bIns="0" anchor="ctr"/>
          <a:p>
            <a:r>
              <a:rPr b="0" lang="en-US" sz="1800" spc="-1" strike="noStrike">
                <a:solidFill>
                  <a:srgbClr val="000000"/>
                </a:solidFill>
                <a:latin typeface="Rockwell"/>
              </a:rPr>
              <a:t>Click to edit the title text format</a:t>
            </a:r>
            <a:endParaRPr b="0" lang="en-US" sz="1800" spc="-1" strike="noStrike">
              <a:solidFill>
                <a:srgbClr val="000000"/>
              </a:solidFill>
              <a:latin typeface="Rockwell"/>
            </a:endParaRPr>
          </a:p>
        </p:txBody>
      </p:sp>
      <p:sp>
        <p:nvSpPr>
          <p:cNvPr id="3" name="PlaceHolder 3"/>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solidFill>
                  <a:srgbClr val="595959"/>
                </a:solidFill>
                <a:latin typeface="Rockwell"/>
              </a:rPr>
              <a:t>Click to edit the outline text format</a:t>
            </a:r>
            <a:endParaRPr b="0" lang="en-US" sz="3200" spc="-1" strike="noStrike">
              <a:solidFill>
                <a:srgbClr val="595959"/>
              </a:solidFill>
              <a:latin typeface="Rockwell"/>
            </a:endParaRPr>
          </a:p>
          <a:p>
            <a:pPr lvl="1" marL="864000" indent="-324000">
              <a:spcBef>
                <a:spcPts val="1134"/>
              </a:spcBef>
              <a:buClr>
                <a:srgbClr val="000000"/>
              </a:buClr>
              <a:buSzPct val="75000"/>
              <a:buFont typeface="Symbol" charset="2"/>
              <a:buChar char=""/>
            </a:pPr>
            <a:r>
              <a:rPr b="0" lang="en-US" sz="3200" spc="-1" strike="noStrike">
                <a:solidFill>
                  <a:srgbClr val="595959"/>
                </a:solidFill>
                <a:latin typeface="Rockwell"/>
              </a:rPr>
              <a:t>Second Outline Level</a:t>
            </a:r>
            <a:endParaRPr b="0" lang="en-US" sz="3200" spc="-1" strike="noStrike">
              <a:solidFill>
                <a:srgbClr val="595959"/>
              </a:solidFill>
              <a:latin typeface="Rockwell"/>
            </a:endParaRPr>
          </a:p>
          <a:p>
            <a:pPr lvl="2" marL="1296000" indent="-288000">
              <a:spcBef>
                <a:spcPts val="850"/>
              </a:spcBef>
              <a:buClr>
                <a:srgbClr val="000000"/>
              </a:buClr>
              <a:buSzPct val="45000"/>
              <a:buFont typeface="Wingdings" charset="2"/>
              <a:buChar char=""/>
            </a:pPr>
            <a:r>
              <a:rPr b="0" lang="en-US" sz="3200" spc="-1" strike="noStrike">
                <a:solidFill>
                  <a:srgbClr val="595959"/>
                </a:solidFill>
                <a:latin typeface="Rockwell"/>
              </a:rPr>
              <a:t>Third Outline Level</a:t>
            </a:r>
            <a:endParaRPr b="0" lang="en-US" sz="3200" spc="-1" strike="noStrike">
              <a:solidFill>
                <a:srgbClr val="595959"/>
              </a:solidFill>
              <a:latin typeface="Rockwell"/>
            </a:endParaRPr>
          </a:p>
          <a:p>
            <a:pPr lvl="3" marL="1728000" indent="-216000">
              <a:spcBef>
                <a:spcPts val="567"/>
              </a:spcBef>
              <a:buClr>
                <a:srgbClr val="000000"/>
              </a:buClr>
              <a:buSzPct val="75000"/>
              <a:buFont typeface="Symbol" charset="2"/>
              <a:buChar char=""/>
            </a:pPr>
            <a:r>
              <a:rPr b="0" lang="en-US" sz="3200" spc="-1" strike="noStrike">
                <a:solidFill>
                  <a:srgbClr val="595959"/>
                </a:solidFill>
                <a:latin typeface="Rockwell"/>
              </a:rPr>
              <a:t>Fourth Outline Level</a:t>
            </a:r>
            <a:endParaRPr b="0" lang="en-US" sz="3200" spc="-1" strike="noStrike">
              <a:solidFill>
                <a:srgbClr val="595959"/>
              </a:solidFill>
              <a:latin typeface="Rockwell"/>
            </a:endParaRPr>
          </a:p>
          <a:p>
            <a:pPr lvl="4" marL="2160000" indent="-216000">
              <a:spcBef>
                <a:spcPts val="283"/>
              </a:spcBef>
              <a:buClr>
                <a:srgbClr val="000000"/>
              </a:buClr>
              <a:buSzPct val="45000"/>
              <a:buFont typeface="Wingdings" charset="2"/>
              <a:buChar char=""/>
            </a:pPr>
            <a:r>
              <a:rPr b="0" lang="en-US" sz="2000" spc="-1" strike="noStrike">
                <a:solidFill>
                  <a:srgbClr val="595959"/>
                </a:solidFill>
                <a:latin typeface="Rockwell"/>
              </a:rPr>
              <a:t>Fifth Outline Level</a:t>
            </a:r>
            <a:endParaRPr b="0" lang="en-US" sz="2000" spc="-1" strike="noStrike">
              <a:solidFill>
                <a:srgbClr val="595959"/>
              </a:solidFill>
              <a:latin typeface="Rockwell"/>
            </a:endParaRPr>
          </a:p>
          <a:p>
            <a:pPr lvl="5" marL="2592000" indent="-216000">
              <a:spcBef>
                <a:spcPts val="283"/>
              </a:spcBef>
              <a:buClr>
                <a:srgbClr val="000000"/>
              </a:buClr>
              <a:buSzPct val="45000"/>
              <a:buFont typeface="Wingdings" charset="2"/>
              <a:buChar char=""/>
            </a:pPr>
            <a:r>
              <a:rPr b="0" lang="en-US" sz="2000" spc="-1" strike="noStrike">
                <a:solidFill>
                  <a:srgbClr val="595959"/>
                </a:solidFill>
                <a:latin typeface="Rockwell"/>
              </a:rPr>
              <a:t>Sixth Outline Level</a:t>
            </a:r>
            <a:endParaRPr b="0" lang="en-US" sz="2000" spc="-1" strike="noStrike">
              <a:solidFill>
                <a:srgbClr val="595959"/>
              </a:solidFill>
              <a:latin typeface="Rockwell"/>
            </a:endParaRPr>
          </a:p>
          <a:p>
            <a:pPr lvl="6" marL="3024000" indent="-216000">
              <a:spcBef>
                <a:spcPts val="283"/>
              </a:spcBef>
              <a:buClr>
                <a:srgbClr val="000000"/>
              </a:buClr>
              <a:buSzPct val="45000"/>
              <a:buFont typeface="Wingdings" charset="2"/>
              <a:buChar char=""/>
            </a:pPr>
            <a:r>
              <a:rPr b="0" lang="en-US" sz="2000" spc="-1" strike="noStrike">
                <a:solidFill>
                  <a:srgbClr val="595959"/>
                </a:solidFill>
                <a:latin typeface="Rockwell"/>
              </a:rPr>
              <a:t>Seventh Outline Level</a:t>
            </a:r>
            <a:endParaRPr b="0" lang="en-US" sz="2000" spc="-1" strike="noStrike">
              <a:solidFill>
                <a:srgbClr val="595959"/>
              </a:solidFill>
              <a:latin typeface="Rockwel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0" name="CustomShape 1"/>
          <p:cNvSpPr/>
          <p:nvPr/>
        </p:nvSpPr>
        <p:spPr>
          <a:xfrm>
            <a:off x="8210520" y="282600"/>
            <a:ext cx="641880" cy="1599840"/>
          </a:xfrm>
          <a:prstGeom prst="rect">
            <a:avLst/>
          </a:prstGeom>
          <a:solidFill>
            <a:srgbClr val="3c46a5"/>
          </a:solidFill>
          <a:ln>
            <a:noFill/>
          </a:ln>
        </p:spPr>
        <p:style>
          <a:lnRef idx="2">
            <a:schemeClr val="accent1">
              <a:shade val="50000"/>
            </a:schemeClr>
          </a:lnRef>
          <a:fillRef idx="1">
            <a:schemeClr val="accent1"/>
          </a:fillRef>
          <a:effectRef idx="0">
            <a:schemeClr val="accent1"/>
          </a:effectRef>
          <a:fontRef idx="minor"/>
        </p:style>
      </p:sp>
      <p:sp>
        <p:nvSpPr>
          <p:cNvPr id="41" name="PlaceHolder 2"/>
          <p:cNvSpPr>
            <a:spLocks noGrp="1"/>
          </p:cNvSpPr>
          <p:nvPr>
            <p:ph type="title"/>
          </p:nvPr>
        </p:nvSpPr>
        <p:spPr>
          <a:xfrm>
            <a:off x="498600" y="484200"/>
            <a:ext cx="7556040" cy="1115640"/>
          </a:xfrm>
          <a:prstGeom prst="rect">
            <a:avLst/>
          </a:prstGeom>
        </p:spPr>
        <p:txBody>
          <a:bodyPr/>
          <a:p>
            <a:pPr>
              <a:lnSpc>
                <a:spcPct val="100000"/>
              </a:lnSpc>
            </a:pPr>
            <a:r>
              <a:rPr b="1" lang="en-US" sz="4400" spc="-1" strike="noStrike">
                <a:solidFill>
                  <a:srgbClr val="3c46a5"/>
                </a:solidFill>
                <a:latin typeface="Avenir Book"/>
              </a:rPr>
              <a:t>Click to edit Master title style</a:t>
            </a:r>
            <a:endParaRPr b="0" lang="en-US" sz="4400" spc="-1" strike="noStrike">
              <a:solidFill>
                <a:srgbClr val="000000"/>
              </a:solidFill>
              <a:latin typeface="Rockwell"/>
            </a:endParaRPr>
          </a:p>
        </p:txBody>
      </p:sp>
      <p:sp>
        <p:nvSpPr>
          <p:cNvPr id="42" name="PlaceHolder 3"/>
          <p:cNvSpPr>
            <a:spLocks noGrp="1"/>
          </p:cNvSpPr>
          <p:nvPr>
            <p:ph type="body"/>
          </p:nvPr>
        </p:nvSpPr>
        <p:spPr>
          <a:xfrm>
            <a:off x="498600" y="1981080"/>
            <a:ext cx="7556040" cy="4144680"/>
          </a:xfrm>
          <a:prstGeom prst="rect">
            <a:avLst/>
          </a:prstGeom>
        </p:spPr>
        <p:txBody>
          <a:bodyPr>
            <a:normAutofit/>
          </a:bodyPr>
          <a:p>
            <a:pPr marL="228600" indent="-228240">
              <a:lnSpc>
                <a:spcPct val="100000"/>
              </a:lnSpc>
              <a:spcBef>
                <a:spcPts val="2001"/>
              </a:spcBef>
              <a:buClr>
                <a:srgbClr val="595959"/>
              </a:buClr>
              <a:buSzPct val="75000"/>
              <a:buFont typeface="Wingdings" charset="2"/>
              <a:buChar char=""/>
            </a:pPr>
            <a:r>
              <a:rPr b="0" lang="en-US" sz="3200" spc="-1" strike="noStrike">
                <a:solidFill>
                  <a:srgbClr val="595959"/>
                </a:solidFill>
                <a:latin typeface="Avenir Book"/>
              </a:rPr>
              <a:t>Click to edit Master text styles</a:t>
            </a:r>
            <a:endParaRPr b="0" lang="en-US" sz="3200" spc="-1" strike="noStrike">
              <a:solidFill>
                <a:srgbClr val="595959"/>
              </a:solidFill>
              <a:latin typeface="Rockwell"/>
            </a:endParaRPr>
          </a:p>
          <a:p>
            <a:pPr lvl="1" marL="457200" indent="-228240">
              <a:lnSpc>
                <a:spcPct val="100000"/>
              </a:lnSpc>
              <a:spcBef>
                <a:spcPts val="601"/>
              </a:spcBef>
              <a:buClr>
                <a:srgbClr val="595959"/>
              </a:buClr>
              <a:buSzPct val="75000"/>
              <a:buFont typeface="Wingdings" charset="2"/>
              <a:buChar char=""/>
            </a:pPr>
            <a:r>
              <a:rPr b="0" lang="en-US" sz="3200" spc="-1" strike="noStrike">
                <a:solidFill>
                  <a:srgbClr val="595959"/>
                </a:solidFill>
                <a:latin typeface="Avenir Book"/>
              </a:rPr>
              <a:t>Second level</a:t>
            </a:r>
            <a:endParaRPr b="0" lang="en-US" sz="3200" spc="-1" strike="noStrike">
              <a:solidFill>
                <a:srgbClr val="595959"/>
              </a:solidFill>
              <a:latin typeface="Rockwell"/>
            </a:endParaRPr>
          </a:p>
          <a:p>
            <a:pPr lvl="2" marL="685800" indent="-228240">
              <a:lnSpc>
                <a:spcPct val="100000"/>
              </a:lnSpc>
              <a:spcBef>
                <a:spcPts val="601"/>
              </a:spcBef>
              <a:buClr>
                <a:srgbClr val="595959"/>
              </a:buClr>
              <a:buSzPct val="75000"/>
              <a:buFont typeface="Wingdings" charset="2"/>
              <a:buChar char=""/>
            </a:pPr>
            <a:r>
              <a:rPr b="0" lang="en-US" sz="3200" spc="-1" strike="noStrike">
                <a:solidFill>
                  <a:srgbClr val="595959"/>
                </a:solidFill>
                <a:latin typeface="Avenir Book"/>
              </a:rPr>
              <a:t>Third level</a:t>
            </a:r>
            <a:endParaRPr b="0" lang="en-US" sz="3200" spc="-1" strike="noStrike">
              <a:solidFill>
                <a:srgbClr val="595959"/>
              </a:solidFill>
              <a:latin typeface="Rockwell"/>
            </a:endParaRPr>
          </a:p>
          <a:p>
            <a:pPr lvl="3" marL="914400" indent="-228240">
              <a:lnSpc>
                <a:spcPct val="100000"/>
              </a:lnSpc>
              <a:spcBef>
                <a:spcPts val="601"/>
              </a:spcBef>
              <a:buClr>
                <a:srgbClr val="595959"/>
              </a:buClr>
              <a:buSzPct val="75000"/>
              <a:buFont typeface="Wingdings" charset="2"/>
              <a:buChar char=""/>
            </a:pPr>
            <a:r>
              <a:rPr b="0" lang="en-US" sz="3200" spc="-1" strike="noStrike">
                <a:solidFill>
                  <a:srgbClr val="595959"/>
                </a:solidFill>
                <a:latin typeface="Avenir Book"/>
              </a:rPr>
              <a:t>Fourth level</a:t>
            </a:r>
            <a:endParaRPr b="0" lang="en-US" sz="3200" spc="-1" strike="noStrike">
              <a:solidFill>
                <a:srgbClr val="595959"/>
              </a:solidFill>
              <a:latin typeface="Rockwell"/>
            </a:endParaRPr>
          </a:p>
          <a:p>
            <a:pPr lvl="4" marL="1143000" indent="-228240">
              <a:lnSpc>
                <a:spcPct val="100000"/>
              </a:lnSpc>
              <a:spcBef>
                <a:spcPts val="601"/>
              </a:spcBef>
              <a:buClr>
                <a:srgbClr val="595959"/>
              </a:buClr>
              <a:buSzPct val="75000"/>
              <a:buFont typeface="Wingdings" charset="2"/>
              <a:buChar char=""/>
            </a:pPr>
            <a:r>
              <a:rPr b="0" lang="en-US" sz="3200" spc="-1" strike="noStrike">
                <a:solidFill>
                  <a:srgbClr val="595959"/>
                </a:solidFill>
                <a:latin typeface="Avenir Book"/>
              </a:rPr>
              <a:t>Fifth level</a:t>
            </a:r>
            <a:endParaRPr b="0" lang="en-US" sz="3200" spc="-1" strike="noStrike">
              <a:solidFill>
                <a:srgbClr val="595959"/>
              </a:solidFill>
              <a:latin typeface="Rockwell"/>
            </a:endParaRPr>
          </a:p>
        </p:txBody>
      </p:sp>
      <p:sp>
        <p:nvSpPr>
          <p:cNvPr id="43" name="PlaceHolder 4"/>
          <p:cNvSpPr>
            <a:spLocks noGrp="1"/>
          </p:cNvSpPr>
          <p:nvPr>
            <p:ph type="dt"/>
          </p:nvPr>
        </p:nvSpPr>
        <p:spPr>
          <a:xfrm>
            <a:off x="6795360" y="6423480"/>
            <a:ext cx="2133360" cy="364680"/>
          </a:xfrm>
          <a:prstGeom prst="rect">
            <a:avLst/>
          </a:prstGeom>
        </p:spPr>
        <p:txBody>
          <a:bodyPr anchor="ctr"/>
          <a:p>
            <a:pPr algn="r">
              <a:lnSpc>
                <a:spcPct val="100000"/>
              </a:lnSpc>
            </a:pPr>
            <a:fld id="{850F93D7-C2FC-4B26-93F8-F570C6BB1B1A}" type="datetime">
              <a:rPr b="0" lang="et-EE" sz="1100" spc="-1" strike="noStrike">
                <a:solidFill>
                  <a:srgbClr val="595959"/>
                </a:solidFill>
                <a:latin typeface="Rockwell"/>
              </a:rPr>
              <a:t>26.03.20</a:t>
            </a:fld>
            <a:endParaRPr b="0" lang="et-EE" sz="1100" spc="-1" strike="noStrike">
              <a:latin typeface="Times New Roman"/>
            </a:endParaRPr>
          </a:p>
        </p:txBody>
      </p:sp>
      <p:sp>
        <p:nvSpPr>
          <p:cNvPr id="44" name="PlaceHolder 5"/>
          <p:cNvSpPr>
            <a:spLocks noGrp="1"/>
          </p:cNvSpPr>
          <p:nvPr>
            <p:ph type="ftr"/>
          </p:nvPr>
        </p:nvSpPr>
        <p:spPr>
          <a:xfrm>
            <a:off x="201600" y="6423480"/>
            <a:ext cx="6122520" cy="364680"/>
          </a:xfrm>
          <a:prstGeom prst="rect">
            <a:avLst/>
          </a:prstGeom>
        </p:spPr>
        <p:txBody>
          <a:bodyPr anchor="ctr"/>
          <a:p>
            <a:endParaRPr b="0" lang="et-EE" sz="2400" spc="-1" strike="noStrike">
              <a:latin typeface="Times New Roman"/>
            </a:endParaRPr>
          </a:p>
        </p:txBody>
      </p:sp>
      <p:sp>
        <p:nvSpPr>
          <p:cNvPr id="45" name="PlaceHolder 6"/>
          <p:cNvSpPr>
            <a:spLocks noGrp="1"/>
          </p:cNvSpPr>
          <p:nvPr>
            <p:ph type="sldNum"/>
          </p:nvPr>
        </p:nvSpPr>
        <p:spPr>
          <a:xfrm>
            <a:off x="8305920" y="242280"/>
            <a:ext cx="553680" cy="364680"/>
          </a:xfrm>
          <a:prstGeom prst="rect">
            <a:avLst/>
          </a:prstGeom>
        </p:spPr>
        <p:txBody>
          <a:bodyPr anchor="ctr"/>
          <a:p>
            <a:pPr algn="r">
              <a:lnSpc>
                <a:spcPct val="100000"/>
              </a:lnSpc>
            </a:pPr>
            <a:fld id="{898C2C25-C827-45A1-A7A4-9138A26DA38E}" type="slidenum">
              <a:rPr b="0" lang="et-EE" sz="1400" spc="-1" strike="noStrike">
                <a:solidFill>
                  <a:srgbClr val="ffffff"/>
                </a:solidFill>
                <a:latin typeface="Rockwell"/>
              </a:rPr>
              <a:t>&lt;number&gt;</a:t>
            </a:fld>
            <a:endParaRPr b="0" lang="et-EE" sz="1400" spc="-1" strike="noStrike">
              <a:latin typeface="Times New Roman"/>
            </a:endParaRPr>
          </a:p>
        </p:txBody>
      </p:sp>
      <p:sp>
        <p:nvSpPr>
          <p:cNvPr id="46" name="CustomShape 7"/>
          <p:cNvSpPr/>
          <p:nvPr/>
        </p:nvSpPr>
        <p:spPr>
          <a:xfrm>
            <a:off x="8068320" y="282600"/>
            <a:ext cx="91080" cy="1599840"/>
          </a:xfrm>
          <a:prstGeom prst="rect">
            <a:avLst/>
          </a:prstGeom>
          <a:solidFill>
            <a:srgbClr val="3c46a5"/>
          </a:solidFill>
          <a:ln>
            <a:noFill/>
          </a:ln>
        </p:spPr>
        <p:style>
          <a:lnRef idx="2">
            <a:schemeClr val="accent1">
              <a:shade val="50000"/>
            </a:schemeClr>
          </a:lnRef>
          <a:fillRef idx="1">
            <a:schemeClr val="accent1"/>
          </a:fillRef>
          <a:effectRef idx="0">
            <a:schemeClr val="accent1"/>
          </a:effectRef>
          <a:fontRef idx="minor"/>
        </p:style>
      </p:sp>
      <p:pic>
        <p:nvPicPr>
          <p:cNvPr id="47" name="Picture 10" descr=""/>
          <p:cNvPicPr/>
          <p:nvPr/>
        </p:nvPicPr>
        <p:blipFill>
          <a:blip r:embed="rId2"/>
          <a:stretch/>
        </p:blipFill>
        <p:spPr>
          <a:xfrm>
            <a:off x="83160" y="5982840"/>
            <a:ext cx="807120" cy="805680"/>
          </a:xfrm>
          <a:prstGeom prst="rect">
            <a:avLst/>
          </a:prstGeom>
          <a:ln>
            <a:noFill/>
          </a:ln>
        </p:spPr>
      </p:pic>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jpeg"/><Relationship Id="rId5" Type="http://schemas.openxmlformats.org/officeDocument/2006/relationships/image" Target="../media/image7.png"/><Relationship Id="rId6"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hyperlink" Target="http://www.smartrural21.eu" TargetMode="External"/><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hyperlink" Target="https://form.jotformeu.com/E40/smart-rural-application" TargetMode="External"/><Relationship Id="rId2"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hyperlink" Target="mailto:kristiina@tas.ee" TargetMode="External"/><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hyperlink" Target="mailto:edina.ocsko@e40.eu" TargetMode="External"/><Relationship Id="rId2" Type="http://schemas.openxmlformats.org/officeDocument/2006/relationships/hyperlink" Target="mailto:ed.thorpe@e40.eu" TargetMode="External"/><Relationship Id="rId3"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CustomShape 1"/>
          <p:cNvSpPr/>
          <p:nvPr/>
        </p:nvSpPr>
        <p:spPr>
          <a:xfrm>
            <a:off x="147600" y="4829760"/>
            <a:ext cx="3795480" cy="1463400"/>
          </a:xfrm>
          <a:prstGeom prst="rect">
            <a:avLst/>
          </a:prstGeom>
          <a:noFill/>
          <a:ln>
            <a:noFill/>
          </a:ln>
        </p:spPr>
        <p:style>
          <a:lnRef idx="0"/>
          <a:fillRef idx="0"/>
          <a:effectRef idx="0"/>
          <a:fontRef idx="minor"/>
        </p:style>
        <p:txBody>
          <a:bodyPr lIns="90000" rIns="90000" tIns="45000" bIns="45000">
            <a:normAutofit/>
          </a:bodyPr>
          <a:p>
            <a:pPr>
              <a:lnSpc>
                <a:spcPct val="100000"/>
              </a:lnSpc>
              <a:spcBef>
                <a:spcPts val="2001"/>
              </a:spcBef>
            </a:pPr>
            <a:r>
              <a:rPr b="0" lang="et-EE" sz="3200" spc="-1" strike="noStrike">
                <a:solidFill>
                  <a:srgbClr val="3c46a5"/>
                </a:solidFill>
                <a:latin typeface="Avenir Book"/>
              </a:rPr>
              <a:t>Preparatory Action on Smart Rural Areas of the 21</a:t>
            </a:r>
            <a:r>
              <a:rPr b="0" lang="et-EE" sz="3200" spc="-1" strike="noStrike" baseline="30000">
                <a:solidFill>
                  <a:srgbClr val="3c46a5"/>
                </a:solidFill>
                <a:latin typeface="Avenir Book"/>
              </a:rPr>
              <a:t>st</a:t>
            </a:r>
            <a:r>
              <a:rPr b="0" lang="et-EE" sz="3200" spc="-1" strike="noStrike">
                <a:solidFill>
                  <a:srgbClr val="3c46a5"/>
                </a:solidFill>
                <a:latin typeface="Avenir Book"/>
              </a:rPr>
              <a:t> Century </a:t>
            </a:r>
            <a:endParaRPr b="0" lang="et-EE" sz="3200" spc="-1" strike="noStrike">
              <a:latin typeface="Arial"/>
            </a:endParaRPr>
          </a:p>
        </p:txBody>
      </p:sp>
      <p:sp>
        <p:nvSpPr>
          <p:cNvPr id="85" name="CustomShape 2"/>
          <p:cNvSpPr/>
          <p:nvPr/>
        </p:nvSpPr>
        <p:spPr>
          <a:xfrm>
            <a:off x="4095720" y="4829760"/>
            <a:ext cx="4809960" cy="1463400"/>
          </a:xfrm>
          <a:prstGeom prst="rect">
            <a:avLst/>
          </a:prstGeom>
          <a:noFill/>
          <a:ln>
            <a:noFill/>
          </a:ln>
        </p:spPr>
        <p:style>
          <a:lnRef idx="0"/>
          <a:fillRef idx="0"/>
          <a:effectRef idx="0"/>
          <a:fontRef idx="minor"/>
        </p:style>
        <p:txBody>
          <a:bodyPr lIns="90000" rIns="90000" tIns="45000" bIns="45000">
            <a:normAutofit/>
          </a:bodyPr>
          <a:p>
            <a:pPr>
              <a:lnSpc>
                <a:spcPct val="100000"/>
              </a:lnSpc>
            </a:pPr>
            <a:r>
              <a:rPr b="0" lang="et-EE" sz="2800" spc="-1" strike="noStrike">
                <a:solidFill>
                  <a:srgbClr val="ffffff"/>
                </a:solidFill>
                <a:latin typeface="Avenir Book"/>
              </a:rPr>
              <a:t>Call for villages/communities to candidate for smart village program</a:t>
            </a:r>
            <a:endParaRPr b="0" lang="et-EE" sz="2800" spc="-1" strike="noStrike">
              <a:latin typeface="Arial"/>
            </a:endParaRPr>
          </a:p>
          <a:p>
            <a:pPr>
              <a:lnSpc>
                <a:spcPct val="100000"/>
              </a:lnSpc>
            </a:pPr>
            <a:endParaRPr b="0" lang="et-EE" sz="2800" spc="-1" strike="noStrike">
              <a:latin typeface="Arial"/>
            </a:endParaRPr>
          </a:p>
          <a:p>
            <a:pPr>
              <a:lnSpc>
                <a:spcPct val="100000"/>
              </a:lnSpc>
            </a:pPr>
            <a:r>
              <a:rPr b="0" i="1" lang="et-EE" sz="2400" spc="-1" strike="noStrike">
                <a:solidFill>
                  <a:srgbClr val="ffffff"/>
                </a:solidFill>
                <a:latin typeface="Avenir Book"/>
              </a:rPr>
              <a:t>Kristiina Tammets, Estonian national expert for the project</a:t>
            </a:r>
            <a:endParaRPr b="0" lang="et-EE" sz="2400" spc="-1" strike="noStrike">
              <a:latin typeface="Arial"/>
            </a:endParaRPr>
          </a:p>
        </p:txBody>
      </p:sp>
      <p:pic>
        <p:nvPicPr>
          <p:cNvPr id="86" name="Picture 7" descr=""/>
          <p:cNvPicPr/>
          <p:nvPr/>
        </p:nvPicPr>
        <p:blipFill>
          <a:blip r:embed="rId1"/>
          <a:stretch/>
        </p:blipFill>
        <p:spPr>
          <a:xfrm>
            <a:off x="4210200" y="826920"/>
            <a:ext cx="1436760" cy="696240"/>
          </a:xfrm>
          <a:prstGeom prst="rect">
            <a:avLst/>
          </a:prstGeom>
          <a:ln>
            <a:noFill/>
          </a:ln>
        </p:spPr>
      </p:pic>
      <p:pic>
        <p:nvPicPr>
          <p:cNvPr id="87" name="Picture 8" descr=""/>
          <p:cNvPicPr/>
          <p:nvPr/>
        </p:nvPicPr>
        <p:blipFill>
          <a:blip r:embed="rId2"/>
          <a:stretch/>
        </p:blipFill>
        <p:spPr>
          <a:xfrm>
            <a:off x="6153120" y="3420360"/>
            <a:ext cx="2819160" cy="549000"/>
          </a:xfrm>
          <a:prstGeom prst="rect">
            <a:avLst/>
          </a:prstGeom>
          <a:ln>
            <a:noFill/>
          </a:ln>
        </p:spPr>
      </p:pic>
      <p:pic>
        <p:nvPicPr>
          <p:cNvPr id="88" name="Picture 9" descr=""/>
          <p:cNvPicPr/>
          <p:nvPr/>
        </p:nvPicPr>
        <p:blipFill>
          <a:blip r:embed="rId3"/>
          <a:stretch/>
        </p:blipFill>
        <p:spPr>
          <a:xfrm>
            <a:off x="4295160" y="2276280"/>
            <a:ext cx="2703600" cy="817560"/>
          </a:xfrm>
          <a:prstGeom prst="rect">
            <a:avLst/>
          </a:prstGeom>
          <a:ln>
            <a:noFill/>
          </a:ln>
        </p:spPr>
      </p:pic>
      <p:pic>
        <p:nvPicPr>
          <p:cNvPr id="89" name="Picture 10" descr=""/>
          <p:cNvPicPr/>
          <p:nvPr/>
        </p:nvPicPr>
        <p:blipFill>
          <a:blip r:embed="rId4"/>
          <a:stretch/>
        </p:blipFill>
        <p:spPr>
          <a:xfrm>
            <a:off x="6153120" y="1065600"/>
            <a:ext cx="1832400" cy="915840"/>
          </a:xfrm>
          <a:prstGeom prst="rect">
            <a:avLst/>
          </a:prstGeom>
          <a:ln>
            <a:noFill/>
          </a:ln>
        </p:spPr>
      </p:pic>
      <p:pic>
        <p:nvPicPr>
          <p:cNvPr id="90" name="Picture 11" descr=""/>
          <p:cNvPicPr/>
          <p:nvPr/>
        </p:nvPicPr>
        <p:blipFill>
          <a:blip r:embed="rId5"/>
          <a:stretch/>
        </p:blipFill>
        <p:spPr>
          <a:xfrm>
            <a:off x="7304760" y="1892880"/>
            <a:ext cx="1361880" cy="985680"/>
          </a:xfrm>
          <a:prstGeom prst="rect">
            <a:avLst/>
          </a:prstGeom>
          <a:ln>
            <a:noFill/>
          </a:ln>
        </p:spPr>
      </p:pic>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TextShape 1"/>
          <p:cNvSpPr txBox="1"/>
          <p:nvPr/>
        </p:nvSpPr>
        <p:spPr>
          <a:xfrm>
            <a:off x="531720" y="0"/>
            <a:ext cx="7556040" cy="1115640"/>
          </a:xfrm>
          <a:prstGeom prst="rect">
            <a:avLst/>
          </a:prstGeom>
          <a:noFill/>
          <a:ln>
            <a:noFill/>
          </a:ln>
        </p:spPr>
        <p:txBody>
          <a:bodyPr/>
          <a:p>
            <a:pPr>
              <a:lnSpc>
                <a:spcPct val="100000"/>
              </a:lnSpc>
            </a:pPr>
            <a:r>
              <a:rPr b="1" lang="en-US" sz="4400" spc="-1" strike="noStrike">
                <a:solidFill>
                  <a:srgbClr val="3c46a5"/>
                </a:solidFill>
                <a:latin typeface="Avenir Book"/>
              </a:rPr>
              <a:t>Is your village/community/network an ideal candidate?</a:t>
            </a:r>
            <a:endParaRPr b="0" lang="en-US" sz="4400" spc="-1" strike="noStrike">
              <a:solidFill>
                <a:srgbClr val="000000"/>
              </a:solidFill>
              <a:latin typeface="Rockwell"/>
            </a:endParaRPr>
          </a:p>
        </p:txBody>
      </p:sp>
      <p:sp>
        <p:nvSpPr>
          <p:cNvPr id="155" name="TextShape 2"/>
          <p:cNvSpPr txBox="1"/>
          <p:nvPr/>
        </p:nvSpPr>
        <p:spPr>
          <a:xfrm>
            <a:off x="341280" y="1397160"/>
            <a:ext cx="8802360" cy="5076000"/>
          </a:xfrm>
          <a:prstGeom prst="rect">
            <a:avLst/>
          </a:prstGeom>
          <a:noFill/>
          <a:ln>
            <a:noFill/>
          </a:ln>
        </p:spPr>
        <p:txBody>
          <a:bodyPr/>
          <a:p>
            <a:pPr>
              <a:lnSpc>
                <a:spcPct val="100000"/>
              </a:lnSpc>
              <a:spcBef>
                <a:spcPts val="2001"/>
              </a:spcBef>
            </a:pPr>
            <a:r>
              <a:rPr b="0" lang="en-US" sz="2400" spc="-1" strike="noStrike">
                <a:solidFill>
                  <a:srgbClr val="595959"/>
                </a:solidFill>
                <a:latin typeface="Avenir Book"/>
              </a:rPr>
              <a:t>Ideal candidate:</a:t>
            </a:r>
            <a:endParaRPr b="0" lang="en-US" sz="2400" spc="-1" strike="noStrike">
              <a:solidFill>
                <a:srgbClr val="595959"/>
              </a:solidFill>
              <a:latin typeface="Rockwell"/>
            </a:endParaRPr>
          </a:p>
          <a:p>
            <a:pPr>
              <a:lnSpc>
                <a:spcPct val="100000"/>
              </a:lnSpc>
              <a:spcBef>
                <a:spcPts val="2001"/>
              </a:spcBef>
            </a:pPr>
            <a:r>
              <a:rPr b="0" lang="en-US" sz="2400" spc="-1" strike="noStrike">
                <a:solidFill>
                  <a:srgbClr val="595959"/>
                </a:solidFill>
                <a:latin typeface="Avenir Book"/>
              </a:rPr>
              <a:t>✓ </a:t>
            </a:r>
            <a:r>
              <a:rPr b="0" lang="en-US" sz="2400" spc="-1" strike="noStrike">
                <a:solidFill>
                  <a:srgbClr val="595959"/>
                </a:solidFill>
                <a:latin typeface="Avenir Book"/>
              </a:rPr>
              <a:t>Needs support, ideas and inspiration to become a smart village</a:t>
            </a:r>
            <a:endParaRPr b="0" lang="en-US" sz="2400" spc="-1" strike="noStrike">
              <a:solidFill>
                <a:srgbClr val="595959"/>
              </a:solidFill>
              <a:latin typeface="Rockwell"/>
            </a:endParaRPr>
          </a:p>
          <a:p>
            <a:pPr>
              <a:lnSpc>
                <a:spcPct val="100000"/>
              </a:lnSpc>
              <a:spcBef>
                <a:spcPts val="2001"/>
              </a:spcBef>
            </a:pPr>
            <a:r>
              <a:rPr b="0" lang="en-US" sz="2400" spc="-1" strike="noStrike">
                <a:solidFill>
                  <a:srgbClr val="595959"/>
                </a:solidFill>
                <a:latin typeface="Avenir Book"/>
              </a:rPr>
              <a:t>✓ </a:t>
            </a:r>
            <a:r>
              <a:rPr b="0" lang="en-US" sz="2400" spc="-1" strike="noStrike">
                <a:solidFill>
                  <a:srgbClr val="595959"/>
                </a:solidFill>
                <a:latin typeface="Avenir Book"/>
              </a:rPr>
              <a:t>Has enthusiastic leaders who are committed to develop and implement a smart village strategy</a:t>
            </a:r>
            <a:endParaRPr b="0" lang="en-US" sz="2400" spc="-1" strike="noStrike">
              <a:solidFill>
                <a:srgbClr val="595959"/>
              </a:solidFill>
              <a:latin typeface="Rockwell"/>
            </a:endParaRPr>
          </a:p>
          <a:p>
            <a:pPr>
              <a:lnSpc>
                <a:spcPct val="100000"/>
              </a:lnSpc>
              <a:spcBef>
                <a:spcPts val="2001"/>
              </a:spcBef>
            </a:pPr>
            <a:r>
              <a:rPr b="0" lang="en-US" sz="2400" spc="-1" strike="noStrike">
                <a:solidFill>
                  <a:srgbClr val="595959"/>
                </a:solidFill>
                <a:latin typeface="Avenir Book"/>
              </a:rPr>
              <a:t>✓ </a:t>
            </a:r>
            <a:r>
              <a:rPr b="0" lang="en-US" sz="2400" spc="-1" strike="noStrike">
                <a:solidFill>
                  <a:srgbClr val="595959"/>
                </a:solidFill>
                <a:latin typeface="Avenir Book"/>
              </a:rPr>
              <a:t>Has the relevant human capacity to mobilise for the smart village process</a:t>
            </a:r>
            <a:endParaRPr b="0" lang="en-US" sz="2400" spc="-1" strike="noStrike">
              <a:solidFill>
                <a:srgbClr val="595959"/>
              </a:solidFill>
              <a:latin typeface="Rockwell"/>
            </a:endParaRPr>
          </a:p>
          <a:p>
            <a:pPr>
              <a:lnSpc>
                <a:spcPct val="100000"/>
              </a:lnSpc>
              <a:spcBef>
                <a:spcPts val="2001"/>
              </a:spcBef>
            </a:pPr>
            <a:r>
              <a:rPr b="0" lang="en-US" sz="2400" spc="-1" strike="noStrike">
                <a:solidFill>
                  <a:srgbClr val="595959"/>
                </a:solidFill>
                <a:latin typeface="Avenir Book"/>
              </a:rPr>
              <a:t>✓ </a:t>
            </a:r>
            <a:r>
              <a:rPr b="0" lang="en-US" sz="2400" spc="-1" strike="noStrike">
                <a:solidFill>
                  <a:srgbClr val="595959"/>
                </a:solidFill>
                <a:latin typeface="Avenir Book"/>
              </a:rPr>
              <a:t>Would benefit from specific expert guidance to progress with village development plans</a:t>
            </a:r>
            <a:endParaRPr b="0" lang="en-US" sz="2400" spc="-1" strike="noStrike">
              <a:solidFill>
                <a:srgbClr val="595959"/>
              </a:solidFill>
              <a:latin typeface="Rockwell"/>
            </a:endParaRPr>
          </a:p>
          <a:p>
            <a:pPr>
              <a:lnSpc>
                <a:spcPct val="100000"/>
              </a:lnSpc>
              <a:spcBef>
                <a:spcPts val="2001"/>
              </a:spcBef>
            </a:pPr>
            <a:endParaRPr b="0" lang="en-US" sz="2400" spc="-1" strike="noStrike">
              <a:solidFill>
                <a:srgbClr val="595959"/>
              </a:solidFill>
              <a:latin typeface="Rockwell"/>
            </a:endParaRPr>
          </a:p>
        </p:txBody>
      </p:sp>
    </p:spTree>
  </p:cSld>
  <p:timing>
    <p:tnLst>
      <p:par>
        <p:cTn id="198" dur="indefinite" restart="never" nodeType="tmRoot">
          <p:childTnLst>
            <p:seq>
              <p:cTn id="199" dur="indefinite" nodeType="mainSeq">
                <p:childTnLst>
                  <p:par>
                    <p:cTn id="200" fill="hold">
                      <p:stCondLst>
                        <p:cond delay="indefinite"/>
                      </p:stCondLst>
                      <p:childTnLst>
                        <p:par>
                          <p:cTn id="201" fill="hold">
                            <p:stCondLst>
                              <p:cond delay="0"/>
                            </p:stCondLst>
                            <p:childTnLst>
                              <p:par>
                                <p:cTn id="202" nodeType="clickEffect" fill="hold" presetClass="entr" presetID="3" presetSubtype="10">
                                  <p:stCondLst>
                                    <p:cond delay="0"/>
                                  </p:stCondLst>
                                  <p:childTnLst>
                                    <p:set>
                                      <p:cBhvr>
                                        <p:cTn id="203" dur="1" fill="hold">
                                          <p:stCondLst>
                                            <p:cond delay="0"/>
                                          </p:stCondLst>
                                        </p:cTn>
                                        <p:tgtEl>
                                          <p:spTgt spid="155">
                                            <p:txEl>
                                              <p:pRg st="0" end="17"/>
                                            </p:txEl>
                                          </p:spTgt>
                                        </p:tgtEl>
                                        <p:attrNameLst>
                                          <p:attrName>style.visibility</p:attrName>
                                        </p:attrNameLst>
                                      </p:cBhvr>
                                      <p:to>
                                        <p:strVal val="visible"/>
                                      </p:to>
                                    </p:set>
                                    <p:animEffect filter="blinds(horizontal)" transition="in">
                                      <p:cBhvr additive="repl">
                                        <p:cTn id="204" dur="500"/>
                                        <p:tgtEl>
                                          <p:spTgt spid="155">
                                            <p:txEl>
                                              <p:pRg st="0" end="17"/>
                                            </p:txEl>
                                          </p:spTgt>
                                        </p:tgtEl>
                                      </p:cBhvr>
                                    </p:animEffect>
                                  </p:childTnLst>
                                </p:cTn>
                              </p:par>
                            </p:childTnLst>
                          </p:cTn>
                        </p:par>
                      </p:childTnLst>
                    </p:cTn>
                  </p:par>
                  <p:par>
                    <p:cTn id="205" fill="hold">
                      <p:stCondLst>
                        <p:cond delay="indefinite"/>
                      </p:stCondLst>
                      <p:childTnLst>
                        <p:par>
                          <p:cTn id="206" fill="hold">
                            <p:stCondLst>
                              <p:cond delay="0"/>
                            </p:stCondLst>
                            <p:childTnLst>
                              <p:par>
                                <p:cTn id="207" nodeType="clickEffect" fill="hold" presetClass="entr" presetID="3" presetSubtype="10">
                                  <p:stCondLst>
                                    <p:cond delay="0"/>
                                  </p:stCondLst>
                                  <p:childTnLst>
                                    <p:set>
                                      <p:cBhvr>
                                        <p:cTn id="208" dur="1" fill="hold">
                                          <p:stCondLst>
                                            <p:cond delay="0"/>
                                          </p:stCondLst>
                                        </p:cTn>
                                        <p:tgtEl>
                                          <p:spTgt spid="155">
                                            <p:txEl>
                                              <p:pRg st="17" end="82"/>
                                            </p:txEl>
                                          </p:spTgt>
                                        </p:tgtEl>
                                        <p:attrNameLst>
                                          <p:attrName>style.visibility</p:attrName>
                                        </p:attrNameLst>
                                      </p:cBhvr>
                                      <p:to>
                                        <p:strVal val="visible"/>
                                      </p:to>
                                    </p:set>
                                    <p:animEffect filter="blinds(horizontal)" transition="in">
                                      <p:cBhvr additive="repl">
                                        <p:cTn id="209" dur="500"/>
                                        <p:tgtEl>
                                          <p:spTgt spid="155">
                                            <p:txEl>
                                              <p:pRg st="17" end="82"/>
                                            </p:txEl>
                                          </p:spTgt>
                                        </p:tgtEl>
                                      </p:cBhvr>
                                    </p:animEffect>
                                  </p:childTnLst>
                                </p:cTn>
                              </p:par>
                            </p:childTnLst>
                          </p:cTn>
                        </p:par>
                      </p:childTnLst>
                    </p:cTn>
                  </p:par>
                  <p:par>
                    <p:cTn id="210" fill="hold">
                      <p:stCondLst>
                        <p:cond delay="indefinite"/>
                      </p:stCondLst>
                      <p:childTnLst>
                        <p:par>
                          <p:cTn id="211" fill="hold">
                            <p:stCondLst>
                              <p:cond delay="0"/>
                            </p:stCondLst>
                            <p:childTnLst>
                              <p:par>
                                <p:cTn id="212" nodeType="clickEffect" fill="hold" presetClass="entr" presetID="3" presetSubtype="10">
                                  <p:stCondLst>
                                    <p:cond delay="0"/>
                                  </p:stCondLst>
                                  <p:childTnLst>
                                    <p:set>
                                      <p:cBhvr>
                                        <p:cTn id="213" dur="1" fill="hold">
                                          <p:stCondLst>
                                            <p:cond delay="0"/>
                                          </p:stCondLst>
                                        </p:cTn>
                                        <p:tgtEl>
                                          <p:spTgt spid="155">
                                            <p:txEl>
                                              <p:pRg st="82" end="177"/>
                                            </p:txEl>
                                          </p:spTgt>
                                        </p:tgtEl>
                                        <p:attrNameLst>
                                          <p:attrName>style.visibility</p:attrName>
                                        </p:attrNameLst>
                                      </p:cBhvr>
                                      <p:to>
                                        <p:strVal val="visible"/>
                                      </p:to>
                                    </p:set>
                                    <p:animEffect filter="blinds(horizontal)" transition="in">
                                      <p:cBhvr additive="repl">
                                        <p:cTn id="214" dur="500"/>
                                        <p:tgtEl>
                                          <p:spTgt spid="155">
                                            <p:txEl>
                                              <p:pRg st="82" end="177"/>
                                            </p:txEl>
                                          </p:spTgt>
                                        </p:tgtEl>
                                      </p:cBhvr>
                                    </p:animEffect>
                                  </p:childTnLst>
                                </p:cTn>
                              </p:par>
                            </p:childTnLst>
                          </p:cTn>
                        </p:par>
                      </p:childTnLst>
                    </p:cTn>
                  </p:par>
                  <p:par>
                    <p:cTn id="215" fill="hold">
                      <p:stCondLst>
                        <p:cond delay="indefinite"/>
                      </p:stCondLst>
                      <p:childTnLst>
                        <p:par>
                          <p:cTn id="216" fill="hold">
                            <p:stCondLst>
                              <p:cond delay="0"/>
                            </p:stCondLst>
                            <p:childTnLst>
                              <p:par>
                                <p:cTn id="217" nodeType="clickEffect" fill="hold" presetClass="entr" presetID="3" presetSubtype="10">
                                  <p:stCondLst>
                                    <p:cond delay="0"/>
                                  </p:stCondLst>
                                  <p:childTnLst>
                                    <p:set>
                                      <p:cBhvr>
                                        <p:cTn id="218" dur="1" fill="hold">
                                          <p:stCondLst>
                                            <p:cond delay="0"/>
                                          </p:stCondLst>
                                        </p:cTn>
                                        <p:tgtEl>
                                          <p:spTgt spid="155">
                                            <p:txEl>
                                              <p:pRg st="177" end="253"/>
                                            </p:txEl>
                                          </p:spTgt>
                                        </p:tgtEl>
                                        <p:attrNameLst>
                                          <p:attrName>style.visibility</p:attrName>
                                        </p:attrNameLst>
                                      </p:cBhvr>
                                      <p:to>
                                        <p:strVal val="visible"/>
                                      </p:to>
                                    </p:set>
                                    <p:animEffect filter="blinds(horizontal)" transition="in">
                                      <p:cBhvr additive="repl">
                                        <p:cTn id="219" dur="500"/>
                                        <p:tgtEl>
                                          <p:spTgt spid="155">
                                            <p:txEl>
                                              <p:pRg st="177" end="253"/>
                                            </p:txEl>
                                          </p:spTgt>
                                        </p:tgtEl>
                                      </p:cBhvr>
                                    </p:animEffect>
                                  </p:childTnLst>
                                </p:cTn>
                              </p:par>
                            </p:childTnLst>
                          </p:cTn>
                        </p:par>
                      </p:childTnLst>
                    </p:cTn>
                  </p:par>
                  <p:par>
                    <p:cTn id="220" fill="hold">
                      <p:stCondLst>
                        <p:cond delay="indefinite"/>
                      </p:stCondLst>
                      <p:childTnLst>
                        <p:par>
                          <p:cTn id="221" fill="hold">
                            <p:stCondLst>
                              <p:cond delay="0"/>
                            </p:stCondLst>
                            <p:childTnLst>
                              <p:par>
                                <p:cTn id="222" nodeType="clickEffect" fill="hold" presetClass="entr" presetID="3" presetSubtype="10">
                                  <p:stCondLst>
                                    <p:cond delay="0"/>
                                  </p:stCondLst>
                                  <p:childTnLst>
                                    <p:set>
                                      <p:cBhvr>
                                        <p:cTn id="223" dur="1" fill="hold">
                                          <p:stCondLst>
                                            <p:cond delay="0"/>
                                          </p:stCondLst>
                                        </p:cTn>
                                        <p:tgtEl>
                                          <p:spTgt spid="155">
                                            <p:txEl>
                                              <p:pRg st="253" end="342"/>
                                            </p:txEl>
                                          </p:spTgt>
                                        </p:tgtEl>
                                        <p:attrNameLst>
                                          <p:attrName>style.visibility</p:attrName>
                                        </p:attrNameLst>
                                      </p:cBhvr>
                                      <p:to>
                                        <p:strVal val="visible"/>
                                      </p:to>
                                    </p:set>
                                    <p:animEffect filter="blinds(horizontal)" transition="in">
                                      <p:cBhvr additive="repl">
                                        <p:cTn id="224" dur="500"/>
                                        <p:tgtEl>
                                          <p:spTgt spid="155">
                                            <p:txEl>
                                              <p:pRg st="253" end="342"/>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TextShape 1"/>
          <p:cNvSpPr txBox="1"/>
          <p:nvPr/>
        </p:nvSpPr>
        <p:spPr>
          <a:xfrm>
            <a:off x="531720" y="0"/>
            <a:ext cx="7556040" cy="1115640"/>
          </a:xfrm>
          <a:prstGeom prst="rect">
            <a:avLst/>
          </a:prstGeom>
          <a:noFill/>
          <a:ln>
            <a:noFill/>
          </a:ln>
        </p:spPr>
        <p:txBody>
          <a:bodyPr/>
          <a:p>
            <a:pPr>
              <a:lnSpc>
                <a:spcPct val="100000"/>
              </a:lnSpc>
            </a:pPr>
            <a:r>
              <a:rPr b="1" lang="en-US" sz="4400" spc="-1" strike="noStrike">
                <a:solidFill>
                  <a:srgbClr val="3c46a5"/>
                </a:solidFill>
                <a:latin typeface="Avenir Book"/>
              </a:rPr>
              <a:t>Is your village/community/network an ideal candidate?</a:t>
            </a:r>
            <a:endParaRPr b="0" lang="en-US" sz="4400" spc="-1" strike="noStrike">
              <a:solidFill>
                <a:srgbClr val="000000"/>
              </a:solidFill>
              <a:latin typeface="Rockwell"/>
            </a:endParaRPr>
          </a:p>
        </p:txBody>
      </p:sp>
      <p:sp>
        <p:nvSpPr>
          <p:cNvPr id="157" name="TextShape 2"/>
          <p:cNvSpPr txBox="1"/>
          <p:nvPr/>
        </p:nvSpPr>
        <p:spPr>
          <a:xfrm>
            <a:off x="341280" y="1397160"/>
            <a:ext cx="8802360" cy="5076000"/>
          </a:xfrm>
          <a:prstGeom prst="rect">
            <a:avLst/>
          </a:prstGeom>
          <a:noFill/>
          <a:ln>
            <a:noFill/>
          </a:ln>
        </p:spPr>
        <p:txBody>
          <a:bodyPr/>
          <a:p>
            <a:pPr>
              <a:lnSpc>
                <a:spcPct val="100000"/>
              </a:lnSpc>
              <a:spcBef>
                <a:spcPts val="2001"/>
              </a:spcBef>
            </a:pPr>
            <a:r>
              <a:rPr b="0" lang="en-US" sz="2000" spc="-1" strike="noStrike">
                <a:solidFill>
                  <a:srgbClr val="595959"/>
                </a:solidFill>
                <a:latin typeface="Avenir Book"/>
              </a:rPr>
              <a:t>Ideal candidate:</a:t>
            </a:r>
            <a:endParaRPr b="0" lang="en-US" sz="2000" spc="-1" strike="noStrike">
              <a:solidFill>
                <a:srgbClr val="595959"/>
              </a:solidFill>
              <a:latin typeface="Rockwell"/>
            </a:endParaRPr>
          </a:p>
          <a:p>
            <a:pPr>
              <a:lnSpc>
                <a:spcPct val="100000"/>
              </a:lnSpc>
              <a:spcBef>
                <a:spcPts val="2001"/>
              </a:spcBef>
            </a:pPr>
            <a:r>
              <a:rPr b="0" lang="en-US" sz="2000" spc="-1" strike="noStrike">
                <a:solidFill>
                  <a:srgbClr val="595959"/>
                </a:solidFill>
                <a:latin typeface="Avenir Book"/>
              </a:rPr>
              <a:t>✓ </a:t>
            </a:r>
            <a:r>
              <a:rPr b="0" lang="en-US" sz="2000" spc="-1" strike="noStrike">
                <a:solidFill>
                  <a:srgbClr val="595959"/>
                </a:solidFill>
                <a:latin typeface="Avenir Book"/>
              </a:rPr>
              <a:t>Ideally has some basic technical capacity, including sufficient broadband connectivity or relevant infrastructure (e.g. community spaces) – although this is not a pre-condition.</a:t>
            </a:r>
            <a:endParaRPr b="0" lang="en-US" sz="2000" spc="-1" strike="noStrike">
              <a:solidFill>
                <a:srgbClr val="595959"/>
              </a:solidFill>
              <a:latin typeface="Rockwell"/>
            </a:endParaRPr>
          </a:p>
          <a:p>
            <a:pPr>
              <a:lnSpc>
                <a:spcPct val="100000"/>
              </a:lnSpc>
              <a:spcBef>
                <a:spcPts val="2001"/>
              </a:spcBef>
            </a:pPr>
            <a:r>
              <a:rPr b="0" lang="en-US" sz="2000" spc="-1" strike="noStrike">
                <a:solidFill>
                  <a:srgbClr val="595959"/>
                </a:solidFill>
                <a:latin typeface="Avenir Book"/>
              </a:rPr>
              <a:t>✓ </a:t>
            </a:r>
            <a:r>
              <a:rPr b="0" lang="en-US" sz="2000" spc="-1" strike="noStrike">
                <a:solidFill>
                  <a:srgbClr val="595959"/>
                </a:solidFill>
                <a:latin typeface="Avenir Book"/>
              </a:rPr>
              <a:t>Ideally has some initial ideas, flagship projects or planning activities done that the smart village process can build on – although this is not a pre-condition.</a:t>
            </a:r>
            <a:endParaRPr b="0" lang="en-US" sz="2000" spc="-1" strike="noStrike">
              <a:solidFill>
                <a:srgbClr val="595959"/>
              </a:solidFill>
              <a:latin typeface="Rockwell"/>
            </a:endParaRPr>
          </a:p>
          <a:p>
            <a:pPr>
              <a:lnSpc>
                <a:spcPct val="100000"/>
              </a:lnSpc>
              <a:spcBef>
                <a:spcPts val="2001"/>
              </a:spcBef>
            </a:pPr>
            <a:r>
              <a:rPr b="0" lang="en-US" sz="2000" spc="-1" strike="noStrike">
                <a:solidFill>
                  <a:srgbClr val="595959"/>
                </a:solidFill>
                <a:latin typeface="Avenir Book"/>
              </a:rPr>
              <a:t>✓ </a:t>
            </a:r>
            <a:r>
              <a:rPr b="0" lang="en-US" sz="2000" spc="-1" strike="noStrike">
                <a:solidFill>
                  <a:srgbClr val="595959"/>
                </a:solidFill>
                <a:latin typeface="Avenir Book"/>
              </a:rPr>
              <a:t>Is open to knowledge exchange and cooperation with other villages and stakeholders</a:t>
            </a:r>
            <a:endParaRPr b="0" lang="en-US" sz="2000" spc="-1" strike="noStrike">
              <a:solidFill>
                <a:srgbClr val="595959"/>
              </a:solidFill>
              <a:latin typeface="Rockwell"/>
            </a:endParaRPr>
          </a:p>
        </p:txBody>
      </p:sp>
    </p:spTree>
  </p:cSld>
  <p:timing>
    <p:tnLst>
      <p:par>
        <p:cTn id="225" dur="indefinite" restart="never" nodeType="tmRoot">
          <p:childTnLst>
            <p:seq>
              <p:cTn id="226" dur="indefinite" nodeType="mainSeq">
                <p:childTnLst>
                  <p:par>
                    <p:cTn id="227" fill="hold">
                      <p:stCondLst>
                        <p:cond delay="indefinite"/>
                      </p:stCondLst>
                      <p:childTnLst>
                        <p:par>
                          <p:cTn id="228" fill="hold">
                            <p:stCondLst>
                              <p:cond delay="0"/>
                            </p:stCondLst>
                            <p:childTnLst>
                              <p:par>
                                <p:cTn id="229" nodeType="clickEffect" fill="hold" presetClass="entr" presetID="3" presetSubtype="10">
                                  <p:stCondLst>
                                    <p:cond delay="0"/>
                                  </p:stCondLst>
                                  <p:childTnLst>
                                    <p:set>
                                      <p:cBhvr>
                                        <p:cTn id="230" dur="1" fill="hold">
                                          <p:stCondLst>
                                            <p:cond delay="0"/>
                                          </p:stCondLst>
                                        </p:cTn>
                                        <p:tgtEl>
                                          <p:spTgt spid="157">
                                            <p:txEl>
                                              <p:pRg st="0" end="17"/>
                                            </p:txEl>
                                          </p:spTgt>
                                        </p:tgtEl>
                                        <p:attrNameLst>
                                          <p:attrName>style.visibility</p:attrName>
                                        </p:attrNameLst>
                                      </p:cBhvr>
                                      <p:to>
                                        <p:strVal val="visible"/>
                                      </p:to>
                                    </p:set>
                                    <p:animEffect filter="blinds(horizontal)" transition="in">
                                      <p:cBhvr additive="repl">
                                        <p:cTn id="231" dur="500"/>
                                        <p:tgtEl>
                                          <p:spTgt spid="157">
                                            <p:txEl>
                                              <p:pRg st="0" end="17"/>
                                            </p:txEl>
                                          </p:spTgt>
                                        </p:tgtEl>
                                      </p:cBhvr>
                                    </p:animEffect>
                                  </p:childTnLst>
                                </p:cTn>
                              </p:par>
                            </p:childTnLst>
                          </p:cTn>
                        </p:par>
                      </p:childTnLst>
                    </p:cTn>
                  </p:par>
                  <p:par>
                    <p:cTn id="232" fill="hold">
                      <p:stCondLst>
                        <p:cond delay="indefinite"/>
                      </p:stCondLst>
                      <p:childTnLst>
                        <p:par>
                          <p:cTn id="233" fill="hold">
                            <p:stCondLst>
                              <p:cond delay="0"/>
                            </p:stCondLst>
                            <p:childTnLst>
                              <p:par>
                                <p:cTn id="234" nodeType="clickEffect" fill="hold" presetClass="entr" presetID="3" presetSubtype="10">
                                  <p:stCondLst>
                                    <p:cond delay="0"/>
                                  </p:stCondLst>
                                  <p:childTnLst>
                                    <p:set>
                                      <p:cBhvr>
                                        <p:cTn id="235" dur="1" fill="hold">
                                          <p:stCondLst>
                                            <p:cond delay="0"/>
                                          </p:stCondLst>
                                        </p:cTn>
                                        <p:tgtEl>
                                          <p:spTgt spid="157">
                                            <p:txEl>
                                              <p:pRg st="17" end="197"/>
                                            </p:txEl>
                                          </p:spTgt>
                                        </p:tgtEl>
                                        <p:attrNameLst>
                                          <p:attrName>style.visibility</p:attrName>
                                        </p:attrNameLst>
                                      </p:cBhvr>
                                      <p:to>
                                        <p:strVal val="visible"/>
                                      </p:to>
                                    </p:set>
                                    <p:animEffect filter="blinds(horizontal)" transition="in">
                                      <p:cBhvr additive="repl">
                                        <p:cTn id="236" dur="500"/>
                                        <p:tgtEl>
                                          <p:spTgt spid="157">
                                            <p:txEl>
                                              <p:pRg st="17" end="197"/>
                                            </p:txEl>
                                          </p:spTgt>
                                        </p:tgtEl>
                                      </p:cBhvr>
                                    </p:animEffect>
                                  </p:childTnLst>
                                </p:cTn>
                              </p:par>
                            </p:childTnLst>
                          </p:cTn>
                        </p:par>
                      </p:childTnLst>
                    </p:cTn>
                  </p:par>
                  <p:par>
                    <p:cTn id="237" fill="hold">
                      <p:stCondLst>
                        <p:cond delay="indefinite"/>
                      </p:stCondLst>
                      <p:childTnLst>
                        <p:par>
                          <p:cTn id="238" fill="hold">
                            <p:stCondLst>
                              <p:cond delay="0"/>
                            </p:stCondLst>
                            <p:childTnLst>
                              <p:par>
                                <p:cTn id="239" nodeType="clickEffect" fill="hold" presetClass="entr" presetID="3" presetSubtype="10">
                                  <p:stCondLst>
                                    <p:cond delay="0"/>
                                  </p:stCondLst>
                                  <p:childTnLst>
                                    <p:set>
                                      <p:cBhvr>
                                        <p:cTn id="240" dur="1" fill="hold">
                                          <p:stCondLst>
                                            <p:cond delay="0"/>
                                          </p:stCondLst>
                                        </p:cTn>
                                        <p:tgtEl>
                                          <p:spTgt spid="157">
                                            <p:txEl>
                                              <p:pRg st="197" end="361"/>
                                            </p:txEl>
                                          </p:spTgt>
                                        </p:tgtEl>
                                        <p:attrNameLst>
                                          <p:attrName>style.visibility</p:attrName>
                                        </p:attrNameLst>
                                      </p:cBhvr>
                                      <p:to>
                                        <p:strVal val="visible"/>
                                      </p:to>
                                    </p:set>
                                    <p:animEffect filter="blinds(horizontal)" transition="in">
                                      <p:cBhvr additive="repl">
                                        <p:cTn id="241" dur="500"/>
                                        <p:tgtEl>
                                          <p:spTgt spid="157">
                                            <p:txEl>
                                              <p:pRg st="197" end="361"/>
                                            </p:txEl>
                                          </p:spTgt>
                                        </p:tgtEl>
                                      </p:cBhvr>
                                    </p:animEffect>
                                  </p:childTnLst>
                                </p:cTn>
                              </p:par>
                            </p:childTnLst>
                          </p:cTn>
                        </p:par>
                      </p:childTnLst>
                    </p:cTn>
                  </p:par>
                  <p:par>
                    <p:cTn id="242" fill="hold">
                      <p:stCondLst>
                        <p:cond delay="indefinite"/>
                      </p:stCondLst>
                      <p:childTnLst>
                        <p:par>
                          <p:cTn id="243" fill="hold">
                            <p:stCondLst>
                              <p:cond delay="0"/>
                            </p:stCondLst>
                            <p:childTnLst>
                              <p:par>
                                <p:cTn id="244" nodeType="clickEffect" fill="hold" presetClass="entr" presetID="3" presetSubtype="10">
                                  <p:stCondLst>
                                    <p:cond delay="0"/>
                                  </p:stCondLst>
                                  <p:childTnLst>
                                    <p:set>
                                      <p:cBhvr>
                                        <p:cTn id="245" dur="1" fill="hold">
                                          <p:stCondLst>
                                            <p:cond delay="0"/>
                                          </p:stCondLst>
                                        </p:cTn>
                                        <p:tgtEl>
                                          <p:spTgt spid="157">
                                            <p:txEl>
                                              <p:pRg st="361" end="446"/>
                                            </p:txEl>
                                          </p:spTgt>
                                        </p:tgtEl>
                                        <p:attrNameLst>
                                          <p:attrName>style.visibility</p:attrName>
                                        </p:attrNameLst>
                                      </p:cBhvr>
                                      <p:to>
                                        <p:strVal val="visible"/>
                                      </p:to>
                                    </p:set>
                                    <p:animEffect filter="blinds(horizontal)" transition="in">
                                      <p:cBhvr additive="repl">
                                        <p:cTn id="246" dur="500"/>
                                        <p:tgtEl>
                                          <p:spTgt spid="157">
                                            <p:txEl>
                                              <p:pRg st="361" end="446"/>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TextShape 1"/>
          <p:cNvSpPr txBox="1"/>
          <p:nvPr/>
        </p:nvSpPr>
        <p:spPr>
          <a:xfrm>
            <a:off x="531720" y="0"/>
            <a:ext cx="7556040" cy="1115640"/>
          </a:xfrm>
          <a:prstGeom prst="rect">
            <a:avLst/>
          </a:prstGeom>
          <a:noFill/>
          <a:ln>
            <a:noFill/>
          </a:ln>
        </p:spPr>
        <p:txBody>
          <a:bodyPr/>
          <a:p>
            <a:pPr>
              <a:lnSpc>
                <a:spcPct val="100000"/>
              </a:lnSpc>
            </a:pPr>
            <a:r>
              <a:rPr b="1" lang="en-US" sz="4400" spc="-1" strike="noStrike">
                <a:solidFill>
                  <a:srgbClr val="3c46a5"/>
                </a:solidFill>
                <a:latin typeface="Avenir Book"/>
              </a:rPr>
              <a:t>What do I need to do to apply?</a:t>
            </a:r>
            <a:endParaRPr b="0" lang="en-US" sz="4400" spc="-1" strike="noStrike">
              <a:solidFill>
                <a:srgbClr val="000000"/>
              </a:solidFill>
              <a:latin typeface="Rockwell"/>
            </a:endParaRPr>
          </a:p>
        </p:txBody>
      </p:sp>
      <p:sp>
        <p:nvSpPr>
          <p:cNvPr id="159" name="TextShape 2"/>
          <p:cNvSpPr txBox="1"/>
          <p:nvPr/>
        </p:nvSpPr>
        <p:spPr>
          <a:xfrm>
            <a:off x="341280" y="1781640"/>
            <a:ext cx="8802360" cy="5076000"/>
          </a:xfrm>
          <a:prstGeom prst="rect">
            <a:avLst/>
          </a:prstGeom>
          <a:noFill/>
          <a:ln>
            <a:noFill/>
          </a:ln>
        </p:spPr>
        <p:txBody>
          <a:bodyPr/>
          <a:p>
            <a:pPr>
              <a:lnSpc>
                <a:spcPct val="100000"/>
              </a:lnSpc>
              <a:spcBef>
                <a:spcPts val="2001"/>
              </a:spcBef>
            </a:pPr>
            <a:r>
              <a:rPr b="0" lang="en-US" sz="2400" spc="-1" strike="noStrike">
                <a:solidFill>
                  <a:srgbClr val="595959"/>
                </a:solidFill>
                <a:latin typeface="Avenir Book"/>
              </a:rPr>
              <a:t>You need to complete a simple application form describing:</a:t>
            </a:r>
            <a:endParaRPr b="0" lang="en-US" sz="2400" spc="-1" strike="noStrike">
              <a:solidFill>
                <a:srgbClr val="595959"/>
              </a:solidFill>
              <a:latin typeface="Rockwell"/>
            </a:endParaRPr>
          </a:p>
          <a:p>
            <a:pPr>
              <a:lnSpc>
                <a:spcPct val="100000"/>
              </a:lnSpc>
              <a:spcBef>
                <a:spcPts val="2001"/>
              </a:spcBef>
            </a:pPr>
            <a:r>
              <a:rPr b="0" lang="en-US" sz="2400" spc="-1" strike="noStrike">
                <a:solidFill>
                  <a:srgbClr val="595959"/>
                </a:solidFill>
                <a:latin typeface="Avenir Book"/>
              </a:rPr>
              <a:t>✓ </a:t>
            </a:r>
            <a:r>
              <a:rPr b="0" lang="en-US" sz="2400" spc="-1" strike="noStrike">
                <a:solidFill>
                  <a:srgbClr val="595959"/>
                </a:solidFill>
                <a:latin typeface="Avenir Book"/>
              </a:rPr>
              <a:t>The key characteristics, challenges, assets and opportunities of your village</a:t>
            </a:r>
            <a:endParaRPr b="0" lang="en-US" sz="2400" spc="-1" strike="noStrike">
              <a:solidFill>
                <a:srgbClr val="595959"/>
              </a:solidFill>
              <a:latin typeface="Rockwell"/>
            </a:endParaRPr>
          </a:p>
          <a:p>
            <a:pPr>
              <a:lnSpc>
                <a:spcPct val="100000"/>
              </a:lnSpc>
              <a:spcBef>
                <a:spcPts val="2001"/>
              </a:spcBef>
            </a:pPr>
            <a:r>
              <a:rPr b="0" lang="en-US" sz="2400" spc="-1" strike="noStrike">
                <a:solidFill>
                  <a:srgbClr val="595959"/>
                </a:solidFill>
                <a:latin typeface="Avenir Book"/>
              </a:rPr>
              <a:t>✓ </a:t>
            </a:r>
            <a:r>
              <a:rPr b="0" lang="en-US" sz="2400" spc="-1" strike="noStrike">
                <a:solidFill>
                  <a:srgbClr val="595959"/>
                </a:solidFill>
                <a:latin typeface="Avenir Book"/>
              </a:rPr>
              <a:t>The motivation to become a smart village</a:t>
            </a:r>
            <a:endParaRPr b="0" lang="en-US" sz="2400" spc="-1" strike="noStrike">
              <a:solidFill>
                <a:srgbClr val="595959"/>
              </a:solidFill>
              <a:latin typeface="Rockwell"/>
            </a:endParaRPr>
          </a:p>
          <a:p>
            <a:pPr>
              <a:lnSpc>
                <a:spcPct val="100000"/>
              </a:lnSpc>
              <a:spcBef>
                <a:spcPts val="2001"/>
              </a:spcBef>
            </a:pPr>
            <a:r>
              <a:rPr b="0" lang="en-US" sz="2400" spc="-1" strike="noStrike">
                <a:solidFill>
                  <a:srgbClr val="595959"/>
                </a:solidFill>
                <a:latin typeface="Avenir Book"/>
              </a:rPr>
              <a:t>✓ </a:t>
            </a:r>
            <a:r>
              <a:rPr b="0" lang="en-US" sz="2400" spc="-1" strike="noStrike">
                <a:solidFill>
                  <a:srgbClr val="595959"/>
                </a:solidFill>
                <a:latin typeface="Avenir Book"/>
              </a:rPr>
              <a:t>The added value that you expect from becoming a participant village and the support that your village needs</a:t>
            </a:r>
            <a:endParaRPr b="0" lang="en-US" sz="2400" spc="-1" strike="noStrike">
              <a:solidFill>
                <a:srgbClr val="595959"/>
              </a:solidFill>
              <a:latin typeface="Rockwell"/>
            </a:endParaRPr>
          </a:p>
          <a:p>
            <a:pPr>
              <a:lnSpc>
                <a:spcPct val="100000"/>
              </a:lnSpc>
              <a:spcBef>
                <a:spcPts val="2001"/>
              </a:spcBef>
            </a:pPr>
            <a:r>
              <a:rPr b="0" lang="en-US" sz="2400" spc="-1" strike="noStrike">
                <a:solidFill>
                  <a:srgbClr val="595959"/>
                </a:solidFill>
                <a:latin typeface="Avenir Book"/>
              </a:rPr>
              <a:t>Application form will be made available soon at </a:t>
            </a:r>
            <a:r>
              <a:rPr b="0" lang="en-US" sz="2400" spc="-1" strike="noStrike" u="sng">
                <a:solidFill>
                  <a:srgbClr val="d397d3"/>
                </a:solidFill>
                <a:uFillTx/>
                <a:latin typeface="Avenir Book"/>
                <a:hlinkClick r:id="rId1"/>
              </a:rPr>
              <a:t>www.smartrural21.eu</a:t>
            </a:r>
            <a:r>
              <a:rPr b="0" lang="en-US" sz="2400" spc="-1" strike="noStrike">
                <a:solidFill>
                  <a:srgbClr val="595959"/>
                </a:solidFill>
                <a:latin typeface="Avenir Book"/>
              </a:rPr>
              <a:t> </a:t>
            </a:r>
            <a:endParaRPr b="0" lang="en-US" sz="2400" spc="-1" strike="noStrike">
              <a:solidFill>
                <a:srgbClr val="595959"/>
              </a:solidFill>
              <a:latin typeface="Rockwell"/>
            </a:endParaRPr>
          </a:p>
        </p:txBody>
      </p:sp>
    </p:spTree>
  </p:cSld>
  <p:timing>
    <p:tnLst>
      <p:par>
        <p:cTn id="247" dur="indefinite" restart="never" nodeType="tmRoot">
          <p:childTnLst>
            <p:seq>
              <p:cTn id="248" dur="indefinite" nodeType="mainSeq">
                <p:childTnLst>
                  <p:par>
                    <p:cTn id="249" fill="hold">
                      <p:stCondLst>
                        <p:cond delay="indefinite"/>
                      </p:stCondLst>
                      <p:childTnLst>
                        <p:par>
                          <p:cTn id="250" fill="hold">
                            <p:stCondLst>
                              <p:cond delay="0"/>
                            </p:stCondLst>
                            <p:childTnLst>
                              <p:par>
                                <p:cTn id="251" nodeType="clickEffect" fill="hold" presetClass="entr" presetID="3" presetSubtype="10">
                                  <p:stCondLst>
                                    <p:cond delay="0"/>
                                  </p:stCondLst>
                                  <p:childTnLst>
                                    <p:set>
                                      <p:cBhvr>
                                        <p:cTn id="252" dur="1" fill="hold">
                                          <p:stCondLst>
                                            <p:cond delay="0"/>
                                          </p:stCondLst>
                                        </p:cTn>
                                        <p:tgtEl>
                                          <p:spTgt spid="159">
                                            <p:txEl>
                                              <p:pRg st="0" end="59"/>
                                            </p:txEl>
                                          </p:spTgt>
                                        </p:tgtEl>
                                        <p:attrNameLst>
                                          <p:attrName>style.visibility</p:attrName>
                                        </p:attrNameLst>
                                      </p:cBhvr>
                                      <p:to>
                                        <p:strVal val="visible"/>
                                      </p:to>
                                    </p:set>
                                    <p:animEffect filter="blinds(horizontal)" transition="in">
                                      <p:cBhvr additive="repl">
                                        <p:cTn id="253" dur="500"/>
                                        <p:tgtEl>
                                          <p:spTgt spid="159">
                                            <p:txEl>
                                              <p:pRg st="0" end="59"/>
                                            </p:txEl>
                                          </p:spTgt>
                                        </p:tgtEl>
                                      </p:cBhvr>
                                    </p:animEffect>
                                  </p:childTnLst>
                                </p:cTn>
                              </p:par>
                            </p:childTnLst>
                          </p:cTn>
                        </p:par>
                      </p:childTnLst>
                    </p:cTn>
                  </p:par>
                  <p:par>
                    <p:cTn id="254" fill="hold">
                      <p:stCondLst>
                        <p:cond delay="indefinite"/>
                      </p:stCondLst>
                      <p:childTnLst>
                        <p:par>
                          <p:cTn id="255" fill="hold">
                            <p:stCondLst>
                              <p:cond delay="0"/>
                            </p:stCondLst>
                            <p:childTnLst>
                              <p:par>
                                <p:cTn id="256" nodeType="clickEffect" fill="hold" presetClass="entr" presetID="3" presetSubtype="10">
                                  <p:stCondLst>
                                    <p:cond delay="0"/>
                                  </p:stCondLst>
                                  <p:childTnLst>
                                    <p:set>
                                      <p:cBhvr>
                                        <p:cTn id="257" dur="1" fill="hold">
                                          <p:stCondLst>
                                            <p:cond delay="0"/>
                                          </p:stCondLst>
                                        </p:cTn>
                                        <p:tgtEl>
                                          <p:spTgt spid="159">
                                            <p:txEl>
                                              <p:pRg st="59" end="139"/>
                                            </p:txEl>
                                          </p:spTgt>
                                        </p:tgtEl>
                                        <p:attrNameLst>
                                          <p:attrName>style.visibility</p:attrName>
                                        </p:attrNameLst>
                                      </p:cBhvr>
                                      <p:to>
                                        <p:strVal val="visible"/>
                                      </p:to>
                                    </p:set>
                                    <p:animEffect filter="blinds(horizontal)" transition="in">
                                      <p:cBhvr additive="repl">
                                        <p:cTn id="258" dur="500"/>
                                        <p:tgtEl>
                                          <p:spTgt spid="159">
                                            <p:txEl>
                                              <p:pRg st="59" end="139"/>
                                            </p:txEl>
                                          </p:spTgt>
                                        </p:tgtEl>
                                      </p:cBhvr>
                                    </p:animEffect>
                                  </p:childTnLst>
                                </p:cTn>
                              </p:par>
                            </p:childTnLst>
                          </p:cTn>
                        </p:par>
                      </p:childTnLst>
                    </p:cTn>
                  </p:par>
                  <p:par>
                    <p:cTn id="259" fill="hold">
                      <p:stCondLst>
                        <p:cond delay="indefinite"/>
                      </p:stCondLst>
                      <p:childTnLst>
                        <p:par>
                          <p:cTn id="260" fill="hold">
                            <p:stCondLst>
                              <p:cond delay="0"/>
                            </p:stCondLst>
                            <p:childTnLst>
                              <p:par>
                                <p:cTn id="261" nodeType="clickEffect" fill="hold" presetClass="entr" presetID="3" presetSubtype="10">
                                  <p:stCondLst>
                                    <p:cond delay="0"/>
                                  </p:stCondLst>
                                  <p:childTnLst>
                                    <p:set>
                                      <p:cBhvr>
                                        <p:cTn id="262" dur="1" fill="hold">
                                          <p:stCondLst>
                                            <p:cond delay="0"/>
                                          </p:stCondLst>
                                        </p:cTn>
                                        <p:tgtEl>
                                          <p:spTgt spid="159">
                                            <p:txEl>
                                              <p:pRg st="139" end="182"/>
                                            </p:txEl>
                                          </p:spTgt>
                                        </p:tgtEl>
                                        <p:attrNameLst>
                                          <p:attrName>style.visibility</p:attrName>
                                        </p:attrNameLst>
                                      </p:cBhvr>
                                      <p:to>
                                        <p:strVal val="visible"/>
                                      </p:to>
                                    </p:set>
                                    <p:animEffect filter="blinds(horizontal)" transition="in">
                                      <p:cBhvr additive="repl">
                                        <p:cTn id="263" dur="500"/>
                                        <p:tgtEl>
                                          <p:spTgt spid="159">
                                            <p:txEl>
                                              <p:pRg st="139" end="182"/>
                                            </p:txEl>
                                          </p:spTgt>
                                        </p:tgtEl>
                                      </p:cBhvr>
                                    </p:animEffect>
                                  </p:childTnLst>
                                </p:cTn>
                              </p:par>
                            </p:childTnLst>
                          </p:cTn>
                        </p:par>
                      </p:childTnLst>
                    </p:cTn>
                  </p:par>
                  <p:par>
                    <p:cTn id="264" fill="hold">
                      <p:stCondLst>
                        <p:cond delay="indefinite"/>
                      </p:stCondLst>
                      <p:childTnLst>
                        <p:par>
                          <p:cTn id="265" fill="hold">
                            <p:stCondLst>
                              <p:cond delay="0"/>
                            </p:stCondLst>
                            <p:childTnLst>
                              <p:par>
                                <p:cTn id="266" nodeType="clickEffect" fill="hold" presetClass="entr" presetID="3" presetSubtype="10">
                                  <p:stCondLst>
                                    <p:cond delay="0"/>
                                  </p:stCondLst>
                                  <p:childTnLst>
                                    <p:set>
                                      <p:cBhvr>
                                        <p:cTn id="267" dur="1" fill="hold">
                                          <p:stCondLst>
                                            <p:cond delay="0"/>
                                          </p:stCondLst>
                                        </p:cTn>
                                        <p:tgtEl>
                                          <p:spTgt spid="159">
                                            <p:txEl>
                                              <p:pRg st="182" end="292"/>
                                            </p:txEl>
                                          </p:spTgt>
                                        </p:tgtEl>
                                        <p:attrNameLst>
                                          <p:attrName>style.visibility</p:attrName>
                                        </p:attrNameLst>
                                      </p:cBhvr>
                                      <p:to>
                                        <p:strVal val="visible"/>
                                      </p:to>
                                    </p:set>
                                    <p:animEffect filter="blinds(horizontal)" transition="in">
                                      <p:cBhvr additive="repl">
                                        <p:cTn id="268" dur="500"/>
                                        <p:tgtEl>
                                          <p:spTgt spid="159">
                                            <p:txEl>
                                              <p:pRg st="182" end="292"/>
                                            </p:txEl>
                                          </p:spTgt>
                                        </p:tgtEl>
                                      </p:cBhvr>
                                    </p:animEffect>
                                  </p:childTnLst>
                                </p:cTn>
                              </p:par>
                            </p:childTnLst>
                          </p:cTn>
                        </p:par>
                      </p:childTnLst>
                    </p:cTn>
                  </p:par>
                  <p:par>
                    <p:cTn id="269" fill="hold">
                      <p:stCondLst>
                        <p:cond delay="indefinite"/>
                      </p:stCondLst>
                      <p:childTnLst>
                        <p:par>
                          <p:cTn id="270" fill="hold">
                            <p:stCondLst>
                              <p:cond delay="0"/>
                            </p:stCondLst>
                            <p:childTnLst>
                              <p:par>
                                <p:cTn id="271" nodeType="clickEffect" fill="hold" presetClass="entr" presetID="3" presetSubtype="10">
                                  <p:stCondLst>
                                    <p:cond delay="0"/>
                                  </p:stCondLst>
                                  <p:childTnLst>
                                    <p:set>
                                      <p:cBhvr>
                                        <p:cTn id="272" dur="1" fill="hold">
                                          <p:stCondLst>
                                            <p:cond delay="0"/>
                                          </p:stCondLst>
                                        </p:cTn>
                                        <p:tgtEl>
                                          <p:spTgt spid="159">
                                            <p:txEl>
                                              <p:pRg st="292" end="342"/>
                                            </p:txEl>
                                          </p:spTgt>
                                        </p:tgtEl>
                                        <p:attrNameLst>
                                          <p:attrName>style.visibility</p:attrName>
                                        </p:attrNameLst>
                                      </p:cBhvr>
                                      <p:to>
                                        <p:strVal val="visible"/>
                                      </p:to>
                                    </p:set>
                                    <p:animEffect filter="blinds(horizontal)" transition="in">
                                      <p:cBhvr additive="repl">
                                        <p:cTn id="273" dur="500"/>
                                        <p:tgtEl>
                                          <p:spTgt spid="159">
                                            <p:txEl>
                                              <p:pRg st="292" end="342"/>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TextShape 1"/>
          <p:cNvSpPr txBox="1"/>
          <p:nvPr/>
        </p:nvSpPr>
        <p:spPr>
          <a:xfrm>
            <a:off x="531720" y="0"/>
            <a:ext cx="7556040" cy="1115640"/>
          </a:xfrm>
          <a:prstGeom prst="rect">
            <a:avLst/>
          </a:prstGeom>
          <a:noFill/>
          <a:ln>
            <a:noFill/>
          </a:ln>
        </p:spPr>
        <p:txBody>
          <a:bodyPr/>
          <a:p>
            <a:pPr>
              <a:lnSpc>
                <a:spcPct val="100000"/>
              </a:lnSpc>
            </a:pPr>
            <a:r>
              <a:rPr b="1" lang="en-US" sz="4400" spc="-1" strike="noStrike">
                <a:solidFill>
                  <a:srgbClr val="3c46a5"/>
                </a:solidFill>
                <a:latin typeface="Avenir Book"/>
              </a:rPr>
              <a:t>What will I get from the smart village program?</a:t>
            </a:r>
            <a:endParaRPr b="0" lang="en-US" sz="4400" spc="-1" strike="noStrike">
              <a:solidFill>
                <a:srgbClr val="000000"/>
              </a:solidFill>
              <a:latin typeface="Rockwell"/>
            </a:endParaRPr>
          </a:p>
        </p:txBody>
      </p:sp>
      <p:sp>
        <p:nvSpPr>
          <p:cNvPr id="161" name="TextShape 2"/>
          <p:cNvSpPr txBox="1"/>
          <p:nvPr/>
        </p:nvSpPr>
        <p:spPr>
          <a:xfrm>
            <a:off x="531720" y="1460520"/>
            <a:ext cx="8802360" cy="5076000"/>
          </a:xfrm>
          <a:prstGeom prst="rect">
            <a:avLst/>
          </a:prstGeom>
          <a:noFill/>
          <a:ln>
            <a:noFill/>
          </a:ln>
        </p:spPr>
        <p:txBody>
          <a:bodyPr/>
          <a:p>
            <a:pPr>
              <a:lnSpc>
                <a:spcPct val="100000"/>
              </a:lnSpc>
              <a:spcBef>
                <a:spcPts val="2001"/>
              </a:spcBef>
            </a:pPr>
            <a:r>
              <a:rPr b="0" lang="en-US" sz="2400" spc="-1" strike="noStrike">
                <a:solidFill>
                  <a:srgbClr val="595959"/>
                </a:solidFill>
                <a:latin typeface="Avenir Book"/>
              </a:rPr>
              <a:t>If your village is selected the project will:</a:t>
            </a:r>
            <a:endParaRPr b="0" lang="en-US" sz="2400" spc="-1" strike="noStrike">
              <a:solidFill>
                <a:srgbClr val="595959"/>
              </a:solidFill>
              <a:latin typeface="Rockwell"/>
            </a:endParaRPr>
          </a:p>
          <a:p>
            <a:pPr>
              <a:lnSpc>
                <a:spcPct val="100000"/>
              </a:lnSpc>
              <a:spcBef>
                <a:spcPts val="2001"/>
              </a:spcBef>
            </a:pPr>
            <a:r>
              <a:rPr b="0" lang="en-US" sz="2400" spc="-1" strike="noStrike">
                <a:solidFill>
                  <a:srgbClr val="595959"/>
                </a:solidFill>
                <a:latin typeface="Avenir Book"/>
              </a:rPr>
              <a:t>✓ </a:t>
            </a:r>
            <a:r>
              <a:rPr b="0" lang="en-US" sz="2400" spc="-1" strike="noStrike">
                <a:solidFill>
                  <a:srgbClr val="595959"/>
                </a:solidFill>
                <a:latin typeface="Avenir Book"/>
              </a:rPr>
              <a:t>Provide specialist expert support for strategy development &amp; implementation</a:t>
            </a:r>
            <a:endParaRPr b="0" lang="en-US" sz="2400" spc="-1" strike="noStrike">
              <a:solidFill>
                <a:srgbClr val="595959"/>
              </a:solidFill>
              <a:latin typeface="Rockwell"/>
            </a:endParaRPr>
          </a:p>
          <a:p>
            <a:pPr>
              <a:lnSpc>
                <a:spcPct val="100000"/>
              </a:lnSpc>
              <a:spcBef>
                <a:spcPts val="2001"/>
              </a:spcBef>
            </a:pPr>
            <a:r>
              <a:rPr b="0" lang="en-US" sz="2400" spc="-1" strike="noStrike">
                <a:solidFill>
                  <a:srgbClr val="595959"/>
                </a:solidFill>
                <a:latin typeface="Avenir Book"/>
              </a:rPr>
              <a:t>✓ </a:t>
            </a:r>
            <a:r>
              <a:rPr b="0" lang="en-US" sz="2400" spc="-1" strike="noStrike">
                <a:solidFill>
                  <a:srgbClr val="595959"/>
                </a:solidFill>
                <a:latin typeface="Avenir Book"/>
              </a:rPr>
              <a:t>Allow your village to visit and get inspiration from other villages</a:t>
            </a:r>
            <a:endParaRPr b="0" lang="en-US" sz="2400" spc="-1" strike="noStrike">
              <a:solidFill>
                <a:srgbClr val="595959"/>
              </a:solidFill>
              <a:latin typeface="Rockwell"/>
            </a:endParaRPr>
          </a:p>
          <a:p>
            <a:pPr>
              <a:lnSpc>
                <a:spcPct val="100000"/>
              </a:lnSpc>
              <a:spcBef>
                <a:spcPts val="2001"/>
              </a:spcBef>
            </a:pPr>
            <a:r>
              <a:rPr b="0" lang="en-US" sz="2400" spc="-1" strike="noStrike">
                <a:solidFill>
                  <a:srgbClr val="595959"/>
                </a:solidFill>
                <a:latin typeface="Avenir Book"/>
              </a:rPr>
              <a:t>✓ </a:t>
            </a:r>
            <a:r>
              <a:rPr b="0" lang="en-US" sz="2400" spc="-1" strike="noStrike">
                <a:solidFill>
                  <a:srgbClr val="595959"/>
                </a:solidFill>
                <a:latin typeface="Avenir Book"/>
              </a:rPr>
              <a:t>Allow your village to take part in exchange and capacity building with other participant villages through the Smart Village Academy events</a:t>
            </a:r>
            <a:endParaRPr b="0" lang="en-US" sz="2400" spc="-1" strike="noStrike">
              <a:solidFill>
                <a:srgbClr val="595959"/>
              </a:solidFill>
              <a:latin typeface="Rockwell"/>
            </a:endParaRPr>
          </a:p>
          <a:p>
            <a:pPr>
              <a:lnSpc>
                <a:spcPct val="100000"/>
              </a:lnSpc>
              <a:spcBef>
                <a:spcPts val="2001"/>
              </a:spcBef>
            </a:pPr>
            <a:r>
              <a:rPr b="0" lang="en-US" sz="2400" spc="-1" strike="noStrike">
                <a:solidFill>
                  <a:srgbClr val="595959"/>
                </a:solidFill>
                <a:latin typeface="Avenir Book"/>
              </a:rPr>
              <a:t>✓ </a:t>
            </a:r>
            <a:r>
              <a:rPr b="0" lang="en-US" sz="2400" spc="-1" strike="noStrike">
                <a:solidFill>
                  <a:srgbClr val="595959"/>
                </a:solidFill>
                <a:latin typeface="Avenir Book"/>
              </a:rPr>
              <a:t>Promote your village and give visibility in European-level discussions and exchanges</a:t>
            </a:r>
            <a:endParaRPr b="0" lang="en-US" sz="2400" spc="-1" strike="noStrike">
              <a:solidFill>
                <a:srgbClr val="595959"/>
              </a:solidFill>
              <a:latin typeface="Rockwell"/>
            </a:endParaRPr>
          </a:p>
        </p:txBody>
      </p:sp>
    </p:spTree>
  </p:cSld>
  <p:timing>
    <p:tnLst>
      <p:par>
        <p:cTn id="274" dur="indefinite" restart="never" nodeType="tmRoot">
          <p:childTnLst>
            <p:seq>
              <p:cTn id="275" dur="indefinite" nodeType="mainSeq">
                <p:childTnLst>
                  <p:par>
                    <p:cTn id="276" fill="hold">
                      <p:stCondLst>
                        <p:cond delay="indefinite"/>
                      </p:stCondLst>
                      <p:childTnLst>
                        <p:par>
                          <p:cTn id="277" fill="hold">
                            <p:stCondLst>
                              <p:cond delay="0"/>
                            </p:stCondLst>
                            <p:childTnLst>
                              <p:par>
                                <p:cTn id="278" nodeType="clickEffect" fill="hold" presetClass="entr" presetID="3" presetSubtype="10">
                                  <p:stCondLst>
                                    <p:cond delay="0"/>
                                  </p:stCondLst>
                                  <p:childTnLst>
                                    <p:set>
                                      <p:cBhvr>
                                        <p:cTn id="279" dur="1" fill="hold">
                                          <p:stCondLst>
                                            <p:cond delay="0"/>
                                          </p:stCondLst>
                                        </p:cTn>
                                        <p:tgtEl>
                                          <p:spTgt spid="161">
                                            <p:txEl>
                                              <p:pRg st="0" end="46"/>
                                            </p:txEl>
                                          </p:spTgt>
                                        </p:tgtEl>
                                        <p:attrNameLst>
                                          <p:attrName>style.visibility</p:attrName>
                                        </p:attrNameLst>
                                      </p:cBhvr>
                                      <p:to>
                                        <p:strVal val="visible"/>
                                      </p:to>
                                    </p:set>
                                    <p:animEffect filter="blinds(horizontal)" transition="in">
                                      <p:cBhvr additive="repl">
                                        <p:cTn id="280" dur="500"/>
                                        <p:tgtEl>
                                          <p:spTgt spid="161">
                                            <p:txEl>
                                              <p:pRg st="0" end="46"/>
                                            </p:txEl>
                                          </p:spTgt>
                                        </p:tgtEl>
                                      </p:cBhvr>
                                    </p:animEffect>
                                  </p:childTnLst>
                                </p:cTn>
                              </p:par>
                            </p:childTnLst>
                          </p:cTn>
                        </p:par>
                      </p:childTnLst>
                    </p:cTn>
                  </p:par>
                  <p:par>
                    <p:cTn id="281" fill="hold">
                      <p:stCondLst>
                        <p:cond delay="indefinite"/>
                      </p:stCondLst>
                      <p:childTnLst>
                        <p:par>
                          <p:cTn id="282" fill="hold">
                            <p:stCondLst>
                              <p:cond delay="0"/>
                            </p:stCondLst>
                            <p:childTnLst>
                              <p:par>
                                <p:cTn id="283" nodeType="clickEffect" fill="hold" presetClass="entr" presetID="3" presetSubtype="10">
                                  <p:stCondLst>
                                    <p:cond delay="0"/>
                                  </p:stCondLst>
                                  <p:childTnLst>
                                    <p:set>
                                      <p:cBhvr>
                                        <p:cTn id="284" dur="1" fill="hold">
                                          <p:stCondLst>
                                            <p:cond delay="0"/>
                                          </p:stCondLst>
                                        </p:cTn>
                                        <p:tgtEl>
                                          <p:spTgt spid="161">
                                            <p:txEl>
                                              <p:pRg st="46" end="124"/>
                                            </p:txEl>
                                          </p:spTgt>
                                        </p:tgtEl>
                                        <p:attrNameLst>
                                          <p:attrName>style.visibility</p:attrName>
                                        </p:attrNameLst>
                                      </p:cBhvr>
                                      <p:to>
                                        <p:strVal val="visible"/>
                                      </p:to>
                                    </p:set>
                                    <p:animEffect filter="blinds(horizontal)" transition="in">
                                      <p:cBhvr additive="repl">
                                        <p:cTn id="285" dur="500"/>
                                        <p:tgtEl>
                                          <p:spTgt spid="161">
                                            <p:txEl>
                                              <p:pRg st="46" end="124"/>
                                            </p:txEl>
                                          </p:spTgt>
                                        </p:tgtEl>
                                      </p:cBhvr>
                                    </p:animEffect>
                                  </p:childTnLst>
                                </p:cTn>
                              </p:par>
                            </p:childTnLst>
                          </p:cTn>
                        </p:par>
                      </p:childTnLst>
                    </p:cTn>
                  </p:par>
                  <p:par>
                    <p:cTn id="286" fill="hold">
                      <p:stCondLst>
                        <p:cond delay="indefinite"/>
                      </p:stCondLst>
                      <p:childTnLst>
                        <p:par>
                          <p:cTn id="287" fill="hold">
                            <p:stCondLst>
                              <p:cond delay="0"/>
                            </p:stCondLst>
                            <p:childTnLst>
                              <p:par>
                                <p:cTn id="288" nodeType="clickEffect" fill="hold" presetClass="entr" presetID="3" presetSubtype="10">
                                  <p:stCondLst>
                                    <p:cond delay="0"/>
                                  </p:stCondLst>
                                  <p:childTnLst>
                                    <p:set>
                                      <p:cBhvr>
                                        <p:cTn id="289" dur="1" fill="hold">
                                          <p:stCondLst>
                                            <p:cond delay="0"/>
                                          </p:stCondLst>
                                        </p:cTn>
                                        <p:tgtEl>
                                          <p:spTgt spid="161">
                                            <p:txEl>
                                              <p:pRg st="124" end="194"/>
                                            </p:txEl>
                                          </p:spTgt>
                                        </p:tgtEl>
                                        <p:attrNameLst>
                                          <p:attrName>style.visibility</p:attrName>
                                        </p:attrNameLst>
                                      </p:cBhvr>
                                      <p:to>
                                        <p:strVal val="visible"/>
                                      </p:to>
                                    </p:set>
                                    <p:animEffect filter="blinds(horizontal)" transition="in">
                                      <p:cBhvr additive="repl">
                                        <p:cTn id="290" dur="500"/>
                                        <p:tgtEl>
                                          <p:spTgt spid="161">
                                            <p:txEl>
                                              <p:pRg st="124" end="194"/>
                                            </p:txEl>
                                          </p:spTgt>
                                        </p:tgtEl>
                                      </p:cBhvr>
                                    </p:animEffect>
                                  </p:childTnLst>
                                </p:cTn>
                              </p:par>
                            </p:childTnLst>
                          </p:cTn>
                        </p:par>
                      </p:childTnLst>
                    </p:cTn>
                  </p:par>
                  <p:par>
                    <p:cTn id="291" fill="hold">
                      <p:stCondLst>
                        <p:cond delay="indefinite"/>
                      </p:stCondLst>
                      <p:childTnLst>
                        <p:par>
                          <p:cTn id="292" fill="hold">
                            <p:stCondLst>
                              <p:cond delay="0"/>
                            </p:stCondLst>
                            <p:childTnLst>
                              <p:par>
                                <p:cTn id="293" nodeType="clickEffect" fill="hold" presetClass="entr" presetID="3" presetSubtype="10">
                                  <p:stCondLst>
                                    <p:cond delay="0"/>
                                  </p:stCondLst>
                                  <p:childTnLst>
                                    <p:set>
                                      <p:cBhvr>
                                        <p:cTn id="294" dur="1" fill="hold">
                                          <p:stCondLst>
                                            <p:cond delay="0"/>
                                          </p:stCondLst>
                                        </p:cTn>
                                        <p:tgtEl>
                                          <p:spTgt spid="161">
                                            <p:txEl>
                                              <p:pRg st="194" end="335"/>
                                            </p:txEl>
                                          </p:spTgt>
                                        </p:tgtEl>
                                        <p:attrNameLst>
                                          <p:attrName>style.visibility</p:attrName>
                                        </p:attrNameLst>
                                      </p:cBhvr>
                                      <p:to>
                                        <p:strVal val="visible"/>
                                      </p:to>
                                    </p:set>
                                    <p:animEffect filter="blinds(horizontal)" transition="in">
                                      <p:cBhvr additive="repl">
                                        <p:cTn id="295" dur="500"/>
                                        <p:tgtEl>
                                          <p:spTgt spid="161">
                                            <p:txEl>
                                              <p:pRg st="194" end="335"/>
                                            </p:txEl>
                                          </p:spTgt>
                                        </p:tgtEl>
                                      </p:cBhvr>
                                    </p:animEffect>
                                  </p:childTnLst>
                                </p:cTn>
                              </p:par>
                            </p:childTnLst>
                          </p:cTn>
                        </p:par>
                      </p:childTnLst>
                    </p:cTn>
                  </p:par>
                  <p:par>
                    <p:cTn id="296" fill="hold">
                      <p:stCondLst>
                        <p:cond delay="indefinite"/>
                      </p:stCondLst>
                      <p:childTnLst>
                        <p:par>
                          <p:cTn id="297" fill="hold">
                            <p:stCondLst>
                              <p:cond delay="0"/>
                            </p:stCondLst>
                            <p:childTnLst>
                              <p:par>
                                <p:cTn id="298" nodeType="clickEffect" fill="hold" presetClass="entr" presetID="3" presetSubtype="10">
                                  <p:stCondLst>
                                    <p:cond delay="0"/>
                                  </p:stCondLst>
                                  <p:childTnLst>
                                    <p:set>
                                      <p:cBhvr>
                                        <p:cTn id="299" dur="1" fill="hold">
                                          <p:stCondLst>
                                            <p:cond delay="0"/>
                                          </p:stCondLst>
                                        </p:cTn>
                                        <p:tgtEl>
                                          <p:spTgt spid="161">
                                            <p:txEl>
                                              <p:pRg st="335" end="422"/>
                                            </p:txEl>
                                          </p:spTgt>
                                        </p:tgtEl>
                                        <p:attrNameLst>
                                          <p:attrName>style.visibility</p:attrName>
                                        </p:attrNameLst>
                                      </p:cBhvr>
                                      <p:to>
                                        <p:strVal val="visible"/>
                                      </p:to>
                                    </p:set>
                                    <p:animEffect filter="blinds(horizontal)" transition="in">
                                      <p:cBhvr additive="repl">
                                        <p:cTn id="300" dur="500"/>
                                        <p:tgtEl>
                                          <p:spTgt spid="161">
                                            <p:txEl>
                                              <p:pRg st="335" end="422"/>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TextShape 1"/>
          <p:cNvSpPr txBox="1"/>
          <p:nvPr/>
        </p:nvSpPr>
        <p:spPr>
          <a:xfrm>
            <a:off x="531720" y="0"/>
            <a:ext cx="7556040" cy="1115640"/>
          </a:xfrm>
          <a:prstGeom prst="rect">
            <a:avLst/>
          </a:prstGeom>
          <a:noFill/>
          <a:ln>
            <a:noFill/>
          </a:ln>
        </p:spPr>
        <p:txBody>
          <a:bodyPr/>
          <a:p>
            <a:pPr>
              <a:lnSpc>
                <a:spcPct val="100000"/>
              </a:lnSpc>
            </a:pPr>
            <a:r>
              <a:rPr b="1" lang="en-US" sz="4400" spc="-1" strike="noStrike">
                <a:solidFill>
                  <a:srgbClr val="3c46a5"/>
                </a:solidFill>
                <a:latin typeface="Avenir Book"/>
              </a:rPr>
              <a:t>Selection criteria of applications</a:t>
            </a:r>
            <a:endParaRPr b="0" lang="en-US" sz="4400" spc="-1" strike="noStrike">
              <a:solidFill>
                <a:srgbClr val="000000"/>
              </a:solidFill>
              <a:latin typeface="Rockwell"/>
            </a:endParaRPr>
          </a:p>
        </p:txBody>
      </p:sp>
      <p:sp>
        <p:nvSpPr>
          <p:cNvPr id="163" name="TextShape 2"/>
          <p:cNvSpPr txBox="1"/>
          <p:nvPr/>
        </p:nvSpPr>
        <p:spPr>
          <a:xfrm>
            <a:off x="531720" y="1460520"/>
            <a:ext cx="6423120" cy="5076000"/>
          </a:xfrm>
          <a:prstGeom prst="rect">
            <a:avLst/>
          </a:prstGeom>
          <a:noFill/>
          <a:ln>
            <a:noFill/>
          </a:ln>
        </p:spPr>
        <p:txBody>
          <a:bodyPr/>
          <a:p>
            <a:pPr>
              <a:lnSpc>
                <a:spcPct val="100000"/>
              </a:lnSpc>
              <a:spcBef>
                <a:spcPts val="2001"/>
              </a:spcBef>
            </a:pPr>
            <a:r>
              <a:rPr b="0" lang="en-US" sz="2400" spc="-1" strike="noStrike">
                <a:solidFill>
                  <a:srgbClr val="595959"/>
                </a:solidFill>
                <a:latin typeface="Avenir Book"/>
              </a:rPr>
              <a:t>✓ </a:t>
            </a:r>
            <a:r>
              <a:rPr b="0" lang="en-US" sz="2400" spc="-1" strike="noStrike">
                <a:solidFill>
                  <a:srgbClr val="595959"/>
                </a:solidFill>
                <a:latin typeface="Avenir Book"/>
              </a:rPr>
              <a:t>Level of motivation and human capacity</a:t>
            </a:r>
            <a:endParaRPr b="0" lang="en-US" sz="2400" spc="-1" strike="noStrike">
              <a:solidFill>
                <a:srgbClr val="595959"/>
              </a:solidFill>
              <a:latin typeface="Rockwell"/>
            </a:endParaRPr>
          </a:p>
          <a:p>
            <a:pPr>
              <a:lnSpc>
                <a:spcPct val="100000"/>
              </a:lnSpc>
              <a:spcBef>
                <a:spcPts val="2001"/>
              </a:spcBef>
            </a:pPr>
            <a:r>
              <a:rPr b="0" lang="en-US" sz="2400" spc="-1" strike="noStrike">
                <a:solidFill>
                  <a:srgbClr val="595959"/>
                </a:solidFill>
                <a:latin typeface="Avenir Book"/>
              </a:rPr>
              <a:t>✓ </a:t>
            </a:r>
            <a:r>
              <a:rPr b="0" lang="en-US" sz="2400" spc="-1" strike="noStrike">
                <a:solidFill>
                  <a:srgbClr val="595959"/>
                </a:solidFill>
                <a:latin typeface="Avenir Book"/>
              </a:rPr>
              <a:t>Level of technical &amp; physical development</a:t>
            </a:r>
            <a:endParaRPr b="0" lang="en-US" sz="2400" spc="-1" strike="noStrike">
              <a:solidFill>
                <a:srgbClr val="595959"/>
              </a:solidFill>
              <a:latin typeface="Rockwell"/>
            </a:endParaRPr>
          </a:p>
          <a:p>
            <a:pPr>
              <a:lnSpc>
                <a:spcPct val="100000"/>
              </a:lnSpc>
              <a:spcBef>
                <a:spcPts val="2001"/>
              </a:spcBef>
            </a:pPr>
            <a:r>
              <a:rPr b="0" lang="en-US" sz="2400" spc="-1" strike="noStrike">
                <a:solidFill>
                  <a:srgbClr val="595959"/>
                </a:solidFill>
                <a:latin typeface="Avenir Book"/>
              </a:rPr>
              <a:t>✓ </a:t>
            </a:r>
            <a:r>
              <a:rPr b="0" lang="en-US" sz="2400" spc="-1" strike="noStrike">
                <a:solidFill>
                  <a:srgbClr val="595959"/>
                </a:solidFill>
                <a:latin typeface="Avenir Book"/>
              </a:rPr>
              <a:t>Expected added value for the village </a:t>
            </a:r>
            <a:r>
              <a:rPr b="0" lang="en-US" sz="2400" spc="-1" strike="noStrike">
                <a:solidFill>
                  <a:srgbClr val="595959"/>
                </a:solidFill>
                <a:latin typeface="Avenir Book"/>
              </a:rPr>
              <a:t>	</a:t>
            </a:r>
            <a:endParaRPr b="0" lang="en-US" sz="2400" spc="-1" strike="noStrike">
              <a:solidFill>
                <a:srgbClr val="595959"/>
              </a:solidFill>
              <a:latin typeface="Rockwell"/>
            </a:endParaRPr>
          </a:p>
          <a:p>
            <a:pPr>
              <a:lnSpc>
                <a:spcPct val="100000"/>
              </a:lnSpc>
              <a:spcBef>
                <a:spcPts val="2001"/>
              </a:spcBef>
            </a:pPr>
            <a:r>
              <a:rPr b="0" lang="en-US" sz="2400" spc="-1" strike="noStrike">
                <a:solidFill>
                  <a:srgbClr val="595959"/>
                </a:solidFill>
                <a:latin typeface="Avenir Book"/>
              </a:rPr>
              <a:t>✓ </a:t>
            </a:r>
            <a:r>
              <a:rPr b="0" lang="en-US" sz="2400" spc="-1" strike="noStrike">
                <a:solidFill>
                  <a:srgbClr val="595959"/>
                </a:solidFill>
                <a:latin typeface="Avenir Book"/>
              </a:rPr>
              <a:t>Integrated approach and innovation potential</a:t>
            </a:r>
            <a:endParaRPr b="0" lang="en-US" sz="2400" spc="-1" strike="noStrike">
              <a:solidFill>
                <a:srgbClr val="595959"/>
              </a:solidFill>
              <a:latin typeface="Rockwell"/>
            </a:endParaRPr>
          </a:p>
          <a:p>
            <a:pPr>
              <a:lnSpc>
                <a:spcPct val="100000"/>
              </a:lnSpc>
              <a:spcBef>
                <a:spcPts val="2001"/>
              </a:spcBef>
            </a:pPr>
            <a:r>
              <a:rPr b="0" lang="en-US" sz="2400" spc="-1" strike="noStrike">
                <a:solidFill>
                  <a:srgbClr val="595959"/>
                </a:solidFill>
                <a:latin typeface="Avenir Book"/>
              </a:rPr>
              <a:t>✓ </a:t>
            </a:r>
            <a:r>
              <a:rPr b="0" lang="en-US" sz="2400" spc="-1" strike="noStrike">
                <a:solidFill>
                  <a:srgbClr val="595959"/>
                </a:solidFill>
                <a:latin typeface="Avenir Book"/>
              </a:rPr>
              <a:t>Intention to cooperate and readiness to exchange and knowledge-sharing</a:t>
            </a:r>
            <a:endParaRPr b="0" lang="en-US" sz="2400" spc="-1" strike="noStrike">
              <a:solidFill>
                <a:srgbClr val="595959"/>
              </a:solidFill>
              <a:latin typeface="Rockwell"/>
            </a:endParaRPr>
          </a:p>
          <a:p>
            <a:pPr>
              <a:lnSpc>
                <a:spcPct val="100000"/>
              </a:lnSpc>
              <a:spcBef>
                <a:spcPts val="2001"/>
              </a:spcBef>
            </a:pPr>
            <a:r>
              <a:rPr b="0" lang="en-US" sz="2400" spc="-1" strike="noStrike">
                <a:solidFill>
                  <a:srgbClr val="595959"/>
                </a:solidFill>
                <a:latin typeface="Avenir Book"/>
              </a:rPr>
              <a:t>✓ </a:t>
            </a:r>
            <a:r>
              <a:rPr b="0" lang="en-US" sz="2400" spc="-1" strike="noStrike">
                <a:solidFill>
                  <a:srgbClr val="595959"/>
                </a:solidFill>
                <a:latin typeface="Avenir Book"/>
              </a:rPr>
              <a:t>Level of transferability</a:t>
            </a:r>
            <a:endParaRPr b="0" lang="en-US" sz="2400" spc="-1" strike="noStrike">
              <a:solidFill>
                <a:srgbClr val="595959"/>
              </a:solidFill>
              <a:latin typeface="Rockwell"/>
            </a:endParaRPr>
          </a:p>
        </p:txBody>
      </p:sp>
    </p:spTree>
  </p:cSld>
  <p:timing>
    <p:tnLst>
      <p:par>
        <p:cTn id="301" dur="indefinite" restart="never" nodeType="tmRoot">
          <p:childTnLst>
            <p:seq>
              <p:cTn id="302" dur="indefinite" nodeType="mainSeq">
                <p:childTnLst>
                  <p:par>
                    <p:cTn id="303" fill="hold">
                      <p:stCondLst>
                        <p:cond delay="indefinite"/>
                      </p:stCondLst>
                      <p:childTnLst>
                        <p:par>
                          <p:cTn id="304" fill="hold">
                            <p:stCondLst>
                              <p:cond delay="0"/>
                            </p:stCondLst>
                            <p:childTnLst>
                              <p:par>
                                <p:cTn id="305" nodeType="clickEffect" fill="hold" presetClass="entr" presetID="3" presetSubtype="10">
                                  <p:stCondLst>
                                    <p:cond delay="0"/>
                                  </p:stCondLst>
                                  <p:childTnLst>
                                    <p:set>
                                      <p:cBhvr>
                                        <p:cTn id="306" dur="1" fill="hold">
                                          <p:stCondLst>
                                            <p:cond delay="0"/>
                                          </p:stCondLst>
                                        </p:cTn>
                                        <p:tgtEl>
                                          <p:spTgt spid="163">
                                            <p:txEl>
                                              <p:pRg st="0" end="41"/>
                                            </p:txEl>
                                          </p:spTgt>
                                        </p:tgtEl>
                                        <p:attrNameLst>
                                          <p:attrName>style.visibility</p:attrName>
                                        </p:attrNameLst>
                                      </p:cBhvr>
                                      <p:to>
                                        <p:strVal val="visible"/>
                                      </p:to>
                                    </p:set>
                                    <p:animEffect filter="blinds(horizontal)" transition="in">
                                      <p:cBhvr additive="repl">
                                        <p:cTn id="307" dur="500"/>
                                        <p:tgtEl>
                                          <p:spTgt spid="163">
                                            <p:txEl>
                                              <p:pRg st="0" end="41"/>
                                            </p:txEl>
                                          </p:spTgt>
                                        </p:tgtEl>
                                      </p:cBhvr>
                                    </p:animEffect>
                                  </p:childTnLst>
                                </p:cTn>
                              </p:par>
                            </p:childTnLst>
                          </p:cTn>
                        </p:par>
                      </p:childTnLst>
                    </p:cTn>
                  </p:par>
                  <p:par>
                    <p:cTn id="308" fill="hold">
                      <p:stCondLst>
                        <p:cond delay="indefinite"/>
                      </p:stCondLst>
                      <p:childTnLst>
                        <p:par>
                          <p:cTn id="309" fill="hold">
                            <p:stCondLst>
                              <p:cond delay="0"/>
                            </p:stCondLst>
                            <p:childTnLst>
                              <p:par>
                                <p:cTn id="310" nodeType="clickEffect" fill="hold" presetClass="entr" presetID="3" presetSubtype="10">
                                  <p:stCondLst>
                                    <p:cond delay="0"/>
                                  </p:stCondLst>
                                  <p:childTnLst>
                                    <p:set>
                                      <p:cBhvr>
                                        <p:cTn id="311" dur="1" fill="hold">
                                          <p:stCondLst>
                                            <p:cond delay="0"/>
                                          </p:stCondLst>
                                        </p:cTn>
                                        <p:tgtEl>
                                          <p:spTgt spid="163">
                                            <p:txEl>
                                              <p:pRg st="41" end="85"/>
                                            </p:txEl>
                                          </p:spTgt>
                                        </p:tgtEl>
                                        <p:attrNameLst>
                                          <p:attrName>style.visibility</p:attrName>
                                        </p:attrNameLst>
                                      </p:cBhvr>
                                      <p:to>
                                        <p:strVal val="visible"/>
                                      </p:to>
                                    </p:set>
                                    <p:animEffect filter="blinds(horizontal)" transition="in">
                                      <p:cBhvr additive="repl">
                                        <p:cTn id="312" dur="500"/>
                                        <p:tgtEl>
                                          <p:spTgt spid="163">
                                            <p:txEl>
                                              <p:pRg st="41" end="85"/>
                                            </p:txEl>
                                          </p:spTgt>
                                        </p:tgtEl>
                                      </p:cBhvr>
                                    </p:animEffect>
                                  </p:childTnLst>
                                </p:cTn>
                              </p:par>
                            </p:childTnLst>
                          </p:cTn>
                        </p:par>
                      </p:childTnLst>
                    </p:cTn>
                  </p:par>
                  <p:par>
                    <p:cTn id="313" fill="hold">
                      <p:stCondLst>
                        <p:cond delay="indefinite"/>
                      </p:stCondLst>
                      <p:childTnLst>
                        <p:par>
                          <p:cTn id="314" fill="hold">
                            <p:stCondLst>
                              <p:cond delay="0"/>
                            </p:stCondLst>
                            <p:childTnLst>
                              <p:par>
                                <p:cTn id="315" nodeType="clickEffect" fill="hold" presetClass="entr" presetID="3" presetSubtype="10">
                                  <p:stCondLst>
                                    <p:cond delay="0"/>
                                  </p:stCondLst>
                                  <p:childTnLst>
                                    <p:set>
                                      <p:cBhvr>
                                        <p:cTn id="316" dur="1" fill="hold">
                                          <p:stCondLst>
                                            <p:cond delay="0"/>
                                          </p:stCondLst>
                                        </p:cTn>
                                        <p:tgtEl>
                                          <p:spTgt spid="163">
                                            <p:txEl>
                                              <p:pRg st="85" end="126"/>
                                            </p:txEl>
                                          </p:spTgt>
                                        </p:tgtEl>
                                        <p:attrNameLst>
                                          <p:attrName>style.visibility</p:attrName>
                                        </p:attrNameLst>
                                      </p:cBhvr>
                                      <p:to>
                                        <p:strVal val="visible"/>
                                      </p:to>
                                    </p:set>
                                    <p:animEffect filter="blinds(horizontal)" transition="in">
                                      <p:cBhvr additive="repl">
                                        <p:cTn id="317" dur="500"/>
                                        <p:tgtEl>
                                          <p:spTgt spid="163">
                                            <p:txEl>
                                              <p:pRg st="85" end="126"/>
                                            </p:txEl>
                                          </p:spTgt>
                                        </p:tgtEl>
                                      </p:cBhvr>
                                    </p:animEffect>
                                  </p:childTnLst>
                                </p:cTn>
                              </p:par>
                            </p:childTnLst>
                          </p:cTn>
                        </p:par>
                      </p:childTnLst>
                    </p:cTn>
                  </p:par>
                  <p:par>
                    <p:cTn id="318" fill="hold">
                      <p:stCondLst>
                        <p:cond delay="indefinite"/>
                      </p:stCondLst>
                      <p:childTnLst>
                        <p:par>
                          <p:cTn id="319" fill="hold">
                            <p:stCondLst>
                              <p:cond delay="0"/>
                            </p:stCondLst>
                            <p:childTnLst>
                              <p:par>
                                <p:cTn id="320" nodeType="clickEffect" fill="hold" presetClass="entr" presetID="3" presetSubtype="10">
                                  <p:stCondLst>
                                    <p:cond delay="0"/>
                                  </p:stCondLst>
                                  <p:childTnLst>
                                    <p:set>
                                      <p:cBhvr>
                                        <p:cTn id="321" dur="1" fill="hold">
                                          <p:stCondLst>
                                            <p:cond delay="0"/>
                                          </p:stCondLst>
                                        </p:cTn>
                                        <p:tgtEl>
                                          <p:spTgt spid="163">
                                            <p:txEl>
                                              <p:pRg st="126" end="173"/>
                                            </p:txEl>
                                          </p:spTgt>
                                        </p:tgtEl>
                                        <p:attrNameLst>
                                          <p:attrName>style.visibility</p:attrName>
                                        </p:attrNameLst>
                                      </p:cBhvr>
                                      <p:to>
                                        <p:strVal val="visible"/>
                                      </p:to>
                                    </p:set>
                                    <p:animEffect filter="blinds(horizontal)" transition="in">
                                      <p:cBhvr additive="repl">
                                        <p:cTn id="322" dur="500"/>
                                        <p:tgtEl>
                                          <p:spTgt spid="163">
                                            <p:txEl>
                                              <p:pRg st="126" end="173"/>
                                            </p:txEl>
                                          </p:spTgt>
                                        </p:tgtEl>
                                      </p:cBhvr>
                                    </p:animEffect>
                                  </p:childTnLst>
                                </p:cTn>
                              </p:par>
                            </p:childTnLst>
                          </p:cTn>
                        </p:par>
                      </p:childTnLst>
                    </p:cTn>
                  </p:par>
                  <p:par>
                    <p:cTn id="323" fill="hold">
                      <p:stCondLst>
                        <p:cond delay="indefinite"/>
                      </p:stCondLst>
                      <p:childTnLst>
                        <p:par>
                          <p:cTn id="324" fill="hold">
                            <p:stCondLst>
                              <p:cond delay="0"/>
                            </p:stCondLst>
                            <p:childTnLst>
                              <p:par>
                                <p:cTn id="325" nodeType="clickEffect" fill="hold" presetClass="entr" presetID="3" presetSubtype="10">
                                  <p:stCondLst>
                                    <p:cond delay="0"/>
                                  </p:stCondLst>
                                  <p:childTnLst>
                                    <p:set>
                                      <p:cBhvr>
                                        <p:cTn id="326" dur="1" fill="hold">
                                          <p:stCondLst>
                                            <p:cond delay="0"/>
                                          </p:stCondLst>
                                        </p:cTn>
                                        <p:tgtEl>
                                          <p:spTgt spid="163">
                                            <p:txEl>
                                              <p:pRg st="173" end="246"/>
                                            </p:txEl>
                                          </p:spTgt>
                                        </p:tgtEl>
                                        <p:attrNameLst>
                                          <p:attrName>style.visibility</p:attrName>
                                        </p:attrNameLst>
                                      </p:cBhvr>
                                      <p:to>
                                        <p:strVal val="visible"/>
                                      </p:to>
                                    </p:set>
                                    <p:animEffect filter="blinds(horizontal)" transition="in">
                                      <p:cBhvr additive="repl">
                                        <p:cTn id="327" dur="500"/>
                                        <p:tgtEl>
                                          <p:spTgt spid="163">
                                            <p:txEl>
                                              <p:pRg st="173" end="246"/>
                                            </p:txEl>
                                          </p:spTgt>
                                        </p:tgtEl>
                                      </p:cBhvr>
                                    </p:animEffect>
                                  </p:childTnLst>
                                </p:cTn>
                              </p:par>
                            </p:childTnLst>
                          </p:cTn>
                        </p:par>
                      </p:childTnLst>
                    </p:cTn>
                  </p:par>
                  <p:par>
                    <p:cTn id="328" fill="hold">
                      <p:stCondLst>
                        <p:cond delay="indefinite"/>
                      </p:stCondLst>
                      <p:childTnLst>
                        <p:par>
                          <p:cTn id="329" fill="hold">
                            <p:stCondLst>
                              <p:cond delay="0"/>
                            </p:stCondLst>
                            <p:childTnLst>
                              <p:par>
                                <p:cTn id="330" nodeType="clickEffect" fill="hold" presetClass="entr" presetID="3" presetSubtype="10">
                                  <p:stCondLst>
                                    <p:cond delay="0"/>
                                  </p:stCondLst>
                                  <p:childTnLst>
                                    <p:set>
                                      <p:cBhvr>
                                        <p:cTn id="331" dur="1" fill="hold">
                                          <p:stCondLst>
                                            <p:cond delay="0"/>
                                          </p:stCondLst>
                                        </p:cTn>
                                        <p:tgtEl>
                                          <p:spTgt spid="163">
                                            <p:txEl>
                                              <p:pRg st="246" end="273"/>
                                            </p:txEl>
                                          </p:spTgt>
                                        </p:tgtEl>
                                        <p:attrNameLst>
                                          <p:attrName>style.visibility</p:attrName>
                                        </p:attrNameLst>
                                      </p:cBhvr>
                                      <p:to>
                                        <p:strVal val="visible"/>
                                      </p:to>
                                    </p:set>
                                    <p:animEffect filter="blinds(horizontal)" transition="in">
                                      <p:cBhvr additive="repl">
                                        <p:cTn id="332" dur="500"/>
                                        <p:tgtEl>
                                          <p:spTgt spid="163">
                                            <p:txEl>
                                              <p:pRg st="246" end="273"/>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TextShape 1"/>
          <p:cNvSpPr txBox="1"/>
          <p:nvPr/>
        </p:nvSpPr>
        <p:spPr>
          <a:xfrm>
            <a:off x="531720" y="0"/>
            <a:ext cx="7556040" cy="1115640"/>
          </a:xfrm>
          <a:prstGeom prst="rect">
            <a:avLst/>
          </a:prstGeom>
          <a:noFill/>
          <a:ln>
            <a:noFill/>
          </a:ln>
        </p:spPr>
        <p:txBody>
          <a:bodyPr/>
          <a:p>
            <a:pPr>
              <a:lnSpc>
                <a:spcPct val="100000"/>
              </a:lnSpc>
            </a:pPr>
            <a:r>
              <a:rPr b="1" lang="en-US" sz="4400" spc="-1" strike="noStrike">
                <a:solidFill>
                  <a:srgbClr val="3c46a5"/>
                </a:solidFill>
                <a:latin typeface="Avenir Book"/>
              </a:rPr>
              <a:t>What is innovation?</a:t>
            </a:r>
            <a:endParaRPr b="0" lang="en-US" sz="4400" spc="-1" strike="noStrike">
              <a:solidFill>
                <a:srgbClr val="000000"/>
              </a:solidFill>
              <a:latin typeface="Rockwell"/>
            </a:endParaRPr>
          </a:p>
        </p:txBody>
      </p:sp>
      <p:sp>
        <p:nvSpPr>
          <p:cNvPr id="165" name="TextShape 2"/>
          <p:cNvSpPr txBox="1"/>
          <p:nvPr/>
        </p:nvSpPr>
        <p:spPr>
          <a:xfrm>
            <a:off x="274680" y="831600"/>
            <a:ext cx="8585280" cy="5515200"/>
          </a:xfrm>
          <a:prstGeom prst="rect">
            <a:avLst/>
          </a:prstGeom>
          <a:noFill/>
          <a:ln>
            <a:noFill/>
          </a:ln>
        </p:spPr>
        <p:txBody>
          <a:bodyPr/>
          <a:p>
            <a:pPr>
              <a:lnSpc>
                <a:spcPct val="100000"/>
              </a:lnSpc>
              <a:spcBef>
                <a:spcPts val="2001"/>
              </a:spcBef>
            </a:pPr>
            <a:r>
              <a:rPr b="0" lang="en-US" sz="2000" spc="-1" strike="noStrike">
                <a:solidFill>
                  <a:srgbClr val="595959"/>
                </a:solidFill>
                <a:latin typeface="Avenir Book"/>
              </a:rPr>
              <a:t>Innovation ‘Smart’ ultimately has to bring innovation to rural areas to support local communities finding new or alternative solutions for addressing their challenges. </a:t>
            </a:r>
            <a:endParaRPr b="0" lang="en-US" sz="2000" spc="-1" strike="noStrike">
              <a:solidFill>
                <a:srgbClr val="595959"/>
              </a:solidFill>
              <a:latin typeface="Rockwell"/>
            </a:endParaRPr>
          </a:p>
          <a:p>
            <a:pPr>
              <a:lnSpc>
                <a:spcPct val="100000"/>
              </a:lnSpc>
              <a:spcBef>
                <a:spcPts val="2001"/>
              </a:spcBef>
            </a:pPr>
            <a:r>
              <a:rPr b="0" lang="en-US" sz="2000" spc="-1" strike="noStrike">
                <a:solidFill>
                  <a:srgbClr val="595959"/>
                </a:solidFill>
                <a:latin typeface="Avenir Book"/>
              </a:rPr>
              <a:t>Innovation can not only come from new approaches and solutions; but also from the engagement of new stakeholders, partnerships, cooperation and co-creation processes; new ways of working and new forms of governance and funding (e.g. crowd-funding). </a:t>
            </a:r>
            <a:endParaRPr b="0" lang="en-US" sz="2000" spc="-1" strike="noStrike">
              <a:solidFill>
                <a:srgbClr val="595959"/>
              </a:solidFill>
              <a:latin typeface="Rockwell"/>
            </a:endParaRPr>
          </a:p>
          <a:p>
            <a:pPr>
              <a:lnSpc>
                <a:spcPct val="100000"/>
              </a:lnSpc>
              <a:spcBef>
                <a:spcPts val="2001"/>
              </a:spcBef>
            </a:pPr>
            <a:r>
              <a:rPr b="0" lang="en-US" sz="2000" spc="-1" strike="noStrike">
                <a:solidFill>
                  <a:srgbClr val="595959"/>
                </a:solidFill>
                <a:latin typeface="Avenir Book"/>
              </a:rPr>
              <a:t>It is important that smart village strategies consider future (mega)trends (such as technological/ digital developments or climate change) that influence the future of local development of communities – either as challenges or opportunities.</a:t>
            </a:r>
            <a:endParaRPr b="0" lang="en-US" sz="2000" spc="-1" strike="noStrike">
              <a:solidFill>
                <a:srgbClr val="595959"/>
              </a:solidFill>
              <a:latin typeface="Rockwell"/>
            </a:endParaRPr>
          </a:p>
          <a:p>
            <a:pPr>
              <a:lnSpc>
                <a:spcPct val="100000"/>
              </a:lnSpc>
              <a:spcBef>
                <a:spcPts val="2001"/>
              </a:spcBef>
            </a:pPr>
            <a:r>
              <a:rPr b="0" lang="en-US" sz="2000" spc="-1" strike="noStrike">
                <a:solidFill>
                  <a:srgbClr val="595959"/>
                </a:solidFill>
                <a:latin typeface="Avenir Book"/>
              </a:rPr>
              <a:t>Villages will be encouraged to think about ‘out of the box’ solutions to achieve a breakthrough in the village’s life and development. </a:t>
            </a:r>
            <a:endParaRPr b="0" lang="en-US" sz="2000" spc="-1" strike="noStrike">
              <a:solidFill>
                <a:srgbClr val="595959"/>
              </a:solidFill>
              <a:latin typeface="Rockwell"/>
            </a:endParaRPr>
          </a:p>
          <a:p>
            <a:pPr>
              <a:lnSpc>
                <a:spcPct val="100000"/>
              </a:lnSpc>
              <a:spcBef>
                <a:spcPts val="2001"/>
              </a:spcBef>
            </a:pPr>
            <a:r>
              <a:rPr b="0" lang="en-US" sz="2000" spc="-1" strike="noStrike">
                <a:solidFill>
                  <a:srgbClr val="595959"/>
                </a:solidFill>
                <a:latin typeface="Avenir Book"/>
              </a:rPr>
              <a:t> </a:t>
            </a:r>
            <a:endParaRPr b="0" lang="en-US" sz="2000" spc="-1" strike="noStrike">
              <a:solidFill>
                <a:srgbClr val="595959"/>
              </a:solidFill>
              <a:latin typeface="Rockwell"/>
            </a:endParaRPr>
          </a:p>
        </p:txBody>
      </p:sp>
    </p:spTree>
  </p:cSld>
  <p:timing>
    <p:tnLst>
      <p:par>
        <p:cTn id="333" dur="indefinite" restart="never" nodeType="tmRoot">
          <p:childTnLst>
            <p:seq>
              <p:cTn id="334" dur="indefinite" nodeType="mainSeq">
                <p:childTnLst>
                  <p:par>
                    <p:cTn id="335" fill="hold">
                      <p:stCondLst>
                        <p:cond delay="indefinite"/>
                      </p:stCondLst>
                      <p:childTnLst>
                        <p:par>
                          <p:cTn id="336" fill="hold">
                            <p:stCondLst>
                              <p:cond delay="0"/>
                            </p:stCondLst>
                            <p:childTnLst>
                              <p:par>
                                <p:cTn id="337" nodeType="clickEffect" fill="hold" presetClass="entr" presetID="3" presetSubtype="10">
                                  <p:stCondLst>
                                    <p:cond delay="0"/>
                                  </p:stCondLst>
                                  <p:childTnLst>
                                    <p:set>
                                      <p:cBhvr>
                                        <p:cTn id="338" dur="1" fill="hold">
                                          <p:stCondLst>
                                            <p:cond delay="0"/>
                                          </p:stCondLst>
                                        </p:cTn>
                                        <p:tgtEl>
                                          <p:spTgt spid="165">
                                            <p:txEl>
                                              <p:pRg st="0" end="169"/>
                                            </p:txEl>
                                          </p:spTgt>
                                        </p:tgtEl>
                                        <p:attrNameLst>
                                          <p:attrName>style.visibility</p:attrName>
                                        </p:attrNameLst>
                                      </p:cBhvr>
                                      <p:to>
                                        <p:strVal val="visible"/>
                                      </p:to>
                                    </p:set>
                                    <p:animEffect filter="blinds(horizontal)" transition="in">
                                      <p:cBhvr additive="repl">
                                        <p:cTn id="339" dur="500"/>
                                        <p:tgtEl>
                                          <p:spTgt spid="165">
                                            <p:txEl>
                                              <p:pRg st="0" end="169"/>
                                            </p:txEl>
                                          </p:spTgt>
                                        </p:tgtEl>
                                      </p:cBhvr>
                                    </p:animEffect>
                                  </p:childTnLst>
                                </p:cTn>
                              </p:par>
                            </p:childTnLst>
                          </p:cTn>
                        </p:par>
                      </p:childTnLst>
                    </p:cTn>
                  </p:par>
                  <p:par>
                    <p:cTn id="340" fill="hold">
                      <p:stCondLst>
                        <p:cond delay="indefinite"/>
                      </p:stCondLst>
                      <p:childTnLst>
                        <p:par>
                          <p:cTn id="341" fill="hold">
                            <p:stCondLst>
                              <p:cond delay="0"/>
                            </p:stCondLst>
                            <p:childTnLst>
                              <p:par>
                                <p:cTn id="342" nodeType="clickEffect" fill="hold" presetClass="entr" presetID="3" presetSubtype="10">
                                  <p:stCondLst>
                                    <p:cond delay="0"/>
                                  </p:stCondLst>
                                  <p:childTnLst>
                                    <p:set>
                                      <p:cBhvr>
                                        <p:cTn id="343" dur="1" fill="hold">
                                          <p:stCondLst>
                                            <p:cond delay="0"/>
                                          </p:stCondLst>
                                        </p:cTn>
                                        <p:tgtEl>
                                          <p:spTgt spid="165">
                                            <p:txEl>
                                              <p:pRg st="169" end="419"/>
                                            </p:txEl>
                                          </p:spTgt>
                                        </p:tgtEl>
                                        <p:attrNameLst>
                                          <p:attrName>style.visibility</p:attrName>
                                        </p:attrNameLst>
                                      </p:cBhvr>
                                      <p:to>
                                        <p:strVal val="visible"/>
                                      </p:to>
                                    </p:set>
                                    <p:animEffect filter="blinds(horizontal)" transition="in">
                                      <p:cBhvr additive="repl">
                                        <p:cTn id="344" dur="500"/>
                                        <p:tgtEl>
                                          <p:spTgt spid="165">
                                            <p:txEl>
                                              <p:pRg st="169" end="419"/>
                                            </p:txEl>
                                          </p:spTgt>
                                        </p:tgtEl>
                                      </p:cBhvr>
                                    </p:animEffect>
                                  </p:childTnLst>
                                </p:cTn>
                              </p:par>
                            </p:childTnLst>
                          </p:cTn>
                        </p:par>
                      </p:childTnLst>
                    </p:cTn>
                  </p:par>
                  <p:par>
                    <p:cTn id="345" fill="hold">
                      <p:stCondLst>
                        <p:cond delay="indefinite"/>
                      </p:stCondLst>
                      <p:childTnLst>
                        <p:par>
                          <p:cTn id="346" fill="hold">
                            <p:stCondLst>
                              <p:cond delay="0"/>
                            </p:stCondLst>
                            <p:childTnLst>
                              <p:par>
                                <p:cTn id="347" nodeType="clickEffect" fill="hold" presetClass="entr" presetID="3" presetSubtype="10">
                                  <p:stCondLst>
                                    <p:cond delay="0"/>
                                  </p:stCondLst>
                                  <p:childTnLst>
                                    <p:set>
                                      <p:cBhvr>
                                        <p:cTn id="348" dur="1" fill="hold">
                                          <p:stCondLst>
                                            <p:cond delay="0"/>
                                          </p:stCondLst>
                                        </p:cTn>
                                        <p:tgtEl>
                                          <p:spTgt spid="165">
                                            <p:txEl>
                                              <p:pRg st="419" end="661"/>
                                            </p:txEl>
                                          </p:spTgt>
                                        </p:tgtEl>
                                        <p:attrNameLst>
                                          <p:attrName>style.visibility</p:attrName>
                                        </p:attrNameLst>
                                      </p:cBhvr>
                                      <p:to>
                                        <p:strVal val="visible"/>
                                      </p:to>
                                    </p:set>
                                    <p:animEffect filter="blinds(horizontal)" transition="in">
                                      <p:cBhvr additive="repl">
                                        <p:cTn id="349" dur="500"/>
                                        <p:tgtEl>
                                          <p:spTgt spid="165">
                                            <p:txEl>
                                              <p:pRg st="419" end="661"/>
                                            </p:txEl>
                                          </p:spTgt>
                                        </p:tgtEl>
                                      </p:cBhvr>
                                    </p:animEffect>
                                  </p:childTnLst>
                                </p:cTn>
                              </p:par>
                            </p:childTnLst>
                          </p:cTn>
                        </p:par>
                      </p:childTnLst>
                    </p:cTn>
                  </p:par>
                  <p:par>
                    <p:cTn id="350" fill="hold">
                      <p:stCondLst>
                        <p:cond delay="indefinite"/>
                      </p:stCondLst>
                      <p:childTnLst>
                        <p:par>
                          <p:cTn id="351" fill="hold">
                            <p:stCondLst>
                              <p:cond delay="0"/>
                            </p:stCondLst>
                            <p:childTnLst>
                              <p:par>
                                <p:cTn id="352" nodeType="clickEffect" fill="hold" presetClass="entr" presetID="3" presetSubtype="10">
                                  <p:stCondLst>
                                    <p:cond delay="0"/>
                                  </p:stCondLst>
                                  <p:childTnLst>
                                    <p:set>
                                      <p:cBhvr>
                                        <p:cTn id="353" dur="1" fill="hold">
                                          <p:stCondLst>
                                            <p:cond delay="0"/>
                                          </p:stCondLst>
                                        </p:cTn>
                                        <p:tgtEl>
                                          <p:spTgt spid="165">
                                            <p:txEl>
                                              <p:pRg st="661" end="797"/>
                                            </p:txEl>
                                          </p:spTgt>
                                        </p:tgtEl>
                                        <p:attrNameLst>
                                          <p:attrName>style.visibility</p:attrName>
                                        </p:attrNameLst>
                                      </p:cBhvr>
                                      <p:to>
                                        <p:strVal val="visible"/>
                                      </p:to>
                                    </p:set>
                                    <p:animEffect filter="blinds(horizontal)" transition="in">
                                      <p:cBhvr additive="repl">
                                        <p:cTn id="354" dur="500"/>
                                        <p:tgtEl>
                                          <p:spTgt spid="165">
                                            <p:txEl>
                                              <p:pRg st="661" end="797"/>
                                            </p:txEl>
                                          </p:spTgt>
                                        </p:tgtEl>
                                      </p:cBhvr>
                                    </p:animEffect>
                                  </p:childTnLst>
                                </p:cTn>
                              </p:par>
                            </p:childTnLst>
                          </p:cTn>
                        </p:par>
                      </p:childTnLst>
                    </p:cTn>
                  </p:par>
                  <p:par>
                    <p:cTn id="355" fill="hold">
                      <p:stCondLst>
                        <p:cond delay="indefinite"/>
                      </p:stCondLst>
                      <p:childTnLst>
                        <p:par>
                          <p:cTn id="356" fill="hold">
                            <p:stCondLst>
                              <p:cond delay="0"/>
                            </p:stCondLst>
                            <p:childTnLst>
                              <p:par>
                                <p:cTn id="357" nodeType="clickEffect" fill="hold" presetClass="entr" presetID="3" presetSubtype="10">
                                  <p:stCondLst>
                                    <p:cond delay="0"/>
                                  </p:stCondLst>
                                  <p:childTnLst>
                                    <p:set>
                                      <p:cBhvr>
                                        <p:cTn id="358" dur="1" fill="hold">
                                          <p:stCondLst>
                                            <p:cond delay="0"/>
                                          </p:stCondLst>
                                        </p:cTn>
                                        <p:tgtEl>
                                          <p:spTgt spid="165">
                                            <p:txEl>
                                              <p:pRg st="797" end="799"/>
                                            </p:txEl>
                                          </p:spTgt>
                                        </p:tgtEl>
                                        <p:attrNameLst>
                                          <p:attrName>style.visibility</p:attrName>
                                        </p:attrNameLst>
                                      </p:cBhvr>
                                      <p:to>
                                        <p:strVal val="visible"/>
                                      </p:to>
                                    </p:set>
                                    <p:animEffect filter="blinds(horizontal)" transition="in">
                                      <p:cBhvr additive="repl">
                                        <p:cTn id="359" dur="500"/>
                                        <p:tgtEl>
                                          <p:spTgt spid="165">
                                            <p:txEl>
                                              <p:pRg st="797" end="799"/>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TextShape 1"/>
          <p:cNvSpPr txBox="1"/>
          <p:nvPr/>
        </p:nvSpPr>
        <p:spPr>
          <a:xfrm>
            <a:off x="531720" y="0"/>
            <a:ext cx="7556040" cy="1115640"/>
          </a:xfrm>
          <a:prstGeom prst="rect">
            <a:avLst/>
          </a:prstGeom>
          <a:noFill/>
          <a:ln>
            <a:noFill/>
          </a:ln>
        </p:spPr>
        <p:txBody>
          <a:bodyPr/>
          <a:p>
            <a:pPr>
              <a:lnSpc>
                <a:spcPct val="100000"/>
              </a:lnSpc>
            </a:pPr>
            <a:r>
              <a:rPr b="1" lang="en-US" sz="4400" spc="-1" strike="noStrike">
                <a:solidFill>
                  <a:srgbClr val="3c46a5"/>
                </a:solidFill>
                <a:latin typeface="Avenir Book"/>
              </a:rPr>
              <a:t>What is innovation?</a:t>
            </a:r>
            <a:endParaRPr b="0" lang="en-US" sz="4400" spc="-1" strike="noStrike">
              <a:solidFill>
                <a:srgbClr val="000000"/>
              </a:solidFill>
              <a:latin typeface="Rockwell"/>
            </a:endParaRPr>
          </a:p>
        </p:txBody>
      </p:sp>
      <p:sp>
        <p:nvSpPr>
          <p:cNvPr id="167" name="TextShape 2"/>
          <p:cNvSpPr txBox="1"/>
          <p:nvPr/>
        </p:nvSpPr>
        <p:spPr>
          <a:xfrm>
            <a:off x="531720" y="831600"/>
            <a:ext cx="8207280" cy="5515200"/>
          </a:xfrm>
          <a:prstGeom prst="rect">
            <a:avLst/>
          </a:prstGeom>
          <a:noFill/>
          <a:ln>
            <a:noFill/>
          </a:ln>
        </p:spPr>
        <p:txBody>
          <a:bodyPr/>
          <a:p>
            <a:pPr>
              <a:lnSpc>
                <a:spcPct val="100000"/>
              </a:lnSpc>
              <a:spcBef>
                <a:spcPts val="2001"/>
              </a:spcBef>
            </a:pPr>
            <a:r>
              <a:rPr b="0" lang="en-US" sz="2000" spc="-1" strike="noStrike">
                <a:solidFill>
                  <a:srgbClr val="595959"/>
                </a:solidFill>
                <a:latin typeface="Avenir Book"/>
              </a:rPr>
              <a:t>There are (at least) three types of innovation that are highly relevant for the rural development/ smart villages context: digital innovation; other technological innovation; and social innovation. </a:t>
            </a:r>
            <a:endParaRPr b="0" lang="en-US" sz="2000" spc="-1" strike="noStrike">
              <a:solidFill>
                <a:srgbClr val="595959"/>
              </a:solidFill>
              <a:latin typeface="Rockwell"/>
            </a:endParaRPr>
          </a:p>
          <a:p>
            <a:pPr>
              <a:lnSpc>
                <a:spcPct val="100000"/>
              </a:lnSpc>
              <a:spcBef>
                <a:spcPts val="2001"/>
              </a:spcBef>
            </a:pPr>
            <a:r>
              <a:rPr b="0" lang="en-US" sz="2000" spc="-1" strike="noStrike">
                <a:solidFill>
                  <a:srgbClr val="595959"/>
                </a:solidFill>
                <a:latin typeface="Avenir Book"/>
              </a:rPr>
              <a:t>In particular, digital and technological innovation can offer new opportunities and can be crucial driver of change for smart villages – subject to sufficient broadband connectivity. </a:t>
            </a:r>
            <a:endParaRPr b="0" lang="en-US" sz="2000" spc="-1" strike="noStrike">
              <a:solidFill>
                <a:srgbClr val="595959"/>
              </a:solidFill>
              <a:latin typeface="Rockwell"/>
            </a:endParaRPr>
          </a:p>
          <a:p>
            <a:pPr>
              <a:lnSpc>
                <a:spcPct val="100000"/>
              </a:lnSpc>
              <a:spcBef>
                <a:spcPts val="2001"/>
              </a:spcBef>
            </a:pPr>
            <a:r>
              <a:rPr b="0" lang="en-US" sz="2000" spc="-1" strike="noStrike">
                <a:solidFill>
                  <a:srgbClr val="595959"/>
                </a:solidFill>
                <a:latin typeface="Avenir Book"/>
              </a:rPr>
              <a:t>Social innovation has been identified as one of the main tools for addressing social challenges and strengthening social cohesion in local communities. Social innovation concerns both social goals – e.g. developing new innovative tools, approaches or products to improve basic services, supporting elderly people or engaging young people – a social processes – i.e. new types of collaboration, engagement of new stakeholders, or new ways of working with local stakeholders. </a:t>
            </a:r>
            <a:endParaRPr b="0" lang="en-US" sz="2000" spc="-1" strike="noStrike">
              <a:solidFill>
                <a:srgbClr val="595959"/>
              </a:solidFill>
              <a:latin typeface="Rockwell"/>
            </a:endParaRPr>
          </a:p>
          <a:p>
            <a:pPr>
              <a:lnSpc>
                <a:spcPct val="100000"/>
              </a:lnSpc>
              <a:spcBef>
                <a:spcPts val="2001"/>
              </a:spcBef>
            </a:pPr>
            <a:r>
              <a:rPr b="0" lang="en-US" sz="2000" spc="-1" strike="noStrike">
                <a:solidFill>
                  <a:srgbClr val="595959"/>
                </a:solidFill>
                <a:latin typeface="Avenir Book"/>
              </a:rPr>
              <a:t>Social innovation might have particular relevance in lagging behind communities.</a:t>
            </a:r>
            <a:endParaRPr b="0" lang="en-US" sz="2000" spc="-1" strike="noStrike">
              <a:solidFill>
                <a:srgbClr val="595959"/>
              </a:solidFill>
              <a:latin typeface="Rockwell"/>
            </a:endParaRPr>
          </a:p>
        </p:txBody>
      </p:sp>
    </p:spTree>
  </p:cSld>
  <p:timing>
    <p:tnLst>
      <p:par>
        <p:cTn id="360" dur="indefinite" restart="never" nodeType="tmRoot">
          <p:childTnLst>
            <p:seq>
              <p:cTn id="361" dur="indefinite" nodeType="mainSeq">
                <p:childTnLst>
                  <p:par>
                    <p:cTn id="362" fill="hold">
                      <p:stCondLst>
                        <p:cond delay="indefinite"/>
                      </p:stCondLst>
                      <p:childTnLst>
                        <p:par>
                          <p:cTn id="363" fill="hold">
                            <p:stCondLst>
                              <p:cond delay="0"/>
                            </p:stCondLst>
                            <p:childTnLst>
                              <p:par>
                                <p:cTn id="364" nodeType="clickEffect" fill="hold" presetClass="entr" presetID="3" presetSubtype="10">
                                  <p:stCondLst>
                                    <p:cond delay="0"/>
                                  </p:stCondLst>
                                  <p:childTnLst>
                                    <p:set>
                                      <p:cBhvr>
                                        <p:cTn id="365" dur="1" fill="hold">
                                          <p:stCondLst>
                                            <p:cond delay="0"/>
                                          </p:stCondLst>
                                        </p:cTn>
                                        <p:tgtEl>
                                          <p:spTgt spid="167">
                                            <p:txEl>
                                              <p:pRg st="0" end="199"/>
                                            </p:txEl>
                                          </p:spTgt>
                                        </p:tgtEl>
                                        <p:attrNameLst>
                                          <p:attrName>style.visibility</p:attrName>
                                        </p:attrNameLst>
                                      </p:cBhvr>
                                      <p:to>
                                        <p:strVal val="visible"/>
                                      </p:to>
                                    </p:set>
                                    <p:animEffect filter="blinds(horizontal)" transition="in">
                                      <p:cBhvr additive="repl">
                                        <p:cTn id="366" dur="500"/>
                                        <p:tgtEl>
                                          <p:spTgt spid="167">
                                            <p:txEl>
                                              <p:pRg st="0" end="199"/>
                                            </p:txEl>
                                          </p:spTgt>
                                        </p:tgtEl>
                                      </p:cBhvr>
                                    </p:animEffect>
                                  </p:childTnLst>
                                </p:cTn>
                              </p:par>
                            </p:childTnLst>
                          </p:cTn>
                        </p:par>
                      </p:childTnLst>
                    </p:cTn>
                  </p:par>
                  <p:par>
                    <p:cTn id="367" fill="hold">
                      <p:stCondLst>
                        <p:cond delay="indefinite"/>
                      </p:stCondLst>
                      <p:childTnLst>
                        <p:par>
                          <p:cTn id="368" fill="hold">
                            <p:stCondLst>
                              <p:cond delay="0"/>
                            </p:stCondLst>
                            <p:childTnLst>
                              <p:par>
                                <p:cTn id="369" nodeType="clickEffect" fill="hold" presetClass="entr" presetID="3" presetSubtype="10">
                                  <p:stCondLst>
                                    <p:cond delay="0"/>
                                  </p:stCondLst>
                                  <p:childTnLst>
                                    <p:set>
                                      <p:cBhvr>
                                        <p:cTn id="370" dur="1" fill="hold">
                                          <p:stCondLst>
                                            <p:cond delay="0"/>
                                          </p:stCondLst>
                                        </p:cTn>
                                        <p:tgtEl>
                                          <p:spTgt spid="167">
                                            <p:txEl>
                                              <p:pRg st="199" end="383"/>
                                            </p:txEl>
                                          </p:spTgt>
                                        </p:tgtEl>
                                        <p:attrNameLst>
                                          <p:attrName>style.visibility</p:attrName>
                                        </p:attrNameLst>
                                      </p:cBhvr>
                                      <p:to>
                                        <p:strVal val="visible"/>
                                      </p:to>
                                    </p:set>
                                    <p:animEffect filter="blinds(horizontal)" transition="in">
                                      <p:cBhvr additive="repl">
                                        <p:cTn id="371" dur="500"/>
                                        <p:tgtEl>
                                          <p:spTgt spid="167">
                                            <p:txEl>
                                              <p:pRg st="199" end="383"/>
                                            </p:txEl>
                                          </p:spTgt>
                                        </p:tgtEl>
                                      </p:cBhvr>
                                    </p:animEffect>
                                  </p:childTnLst>
                                </p:cTn>
                              </p:par>
                            </p:childTnLst>
                          </p:cTn>
                        </p:par>
                      </p:childTnLst>
                    </p:cTn>
                  </p:par>
                  <p:par>
                    <p:cTn id="372" fill="hold">
                      <p:stCondLst>
                        <p:cond delay="indefinite"/>
                      </p:stCondLst>
                      <p:childTnLst>
                        <p:par>
                          <p:cTn id="373" fill="hold">
                            <p:stCondLst>
                              <p:cond delay="0"/>
                            </p:stCondLst>
                            <p:childTnLst>
                              <p:par>
                                <p:cTn id="374" nodeType="clickEffect" fill="hold" presetClass="entr" presetID="3" presetSubtype="10">
                                  <p:stCondLst>
                                    <p:cond delay="0"/>
                                  </p:stCondLst>
                                  <p:childTnLst>
                                    <p:set>
                                      <p:cBhvr>
                                        <p:cTn id="375" dur="1" fill="hold">
                                          <p:stCondLst>
                                            <p:cond delay="0"/>
                                          </p:stCondLst>
                                        </p:cTn>
                                        <p:tgtEl>
                                          <p:spTgt spid="167">
                                            <p:txEl>
                                              <p:pRg st="383" end="858"/>
                                            </p:txEl>
                                          </p:spTgt>
                                        </p:tgtEl>
                                        <p:attrNameLst>
                                          <p:attrName>style.visibility</p:attrName>
                                        </p:attrNameLst>
                                      </p:cBhvr>
                                      <p:to>
                                        <p:strVal val="visible"/>
                                      </p:to>
                                    </p:set>
                                    <p:animEffect filter="blinds(horizontal)" transition="in">
                                      <p:cBhvr additive="repl">
                                        <p:cTn id="376" dur="500"/>
                                        <p:tgtEl>
                                          <p:spTgt spid="167">
                                            <p:txEl>
                                              <p:pRg st="383" end="858"/>
                                            </p:txEl>
                                          </p:spTgt>
                                        </p:tgtEl>
                                      </p:cBhvr>
                                    </p:animEffect>
                                  </p:childTnLst>
                                </p:cTn>
                              </p:par>
                            </p:childTnLst>
                          </p:cTn>
                        </p:par>
                      </p:childTnLst>
                    </p:cTn>
                  </p:par>
                  <p:par>
                    <p:cTn id="377" fill="hold">
                      <p:stCondLst>
                        <p:cond delay="indefinite"/>
                      </p:stCondLst>
                      <p:childTnLst>
                        <p:par>
                          <p:cTn id="378" fill="hold">
                            <p:stCondLst>
                              <p:cond delay="0"/>
                            </p:stCondLst>
                            <p:childTnLst>
                              <p:par>
                                <p:cTn id="379" nodeType="clickEffect" fill="hold" presetClass="entr" presetID="3" presetSubtype="10">
                                  <p:stCondLst>
                                    <p:cond delay="0"/>
                                  </p:stCondLst>
                                  <p:childTnLst>
                                    <p:set>
                                      <p:cBhvr>
                                        <p:cTn id="380" dur="1" fill="hold">
                                          <p:stCondLst>
                                            <p:cond delay="0"/>
                                          </p:stCondLst>
                                        </p:cTn>
                                        <p:tgtEl>
                                          <p:spTgt spid="167">
                                            <p:txEl>
                                              <p:pRg st="858" end="939"/>
                                            </p:txEl>
                                          </p:spTgt>
                                        </p:tgtEl>
                                        <p:attrNameLst>
                                          <p:attrName>style.visibility</p:attrName>
                                        </p:attrNameLst>
                                      </p:cBhvr>
                                      <p:to>
                                        <p:strVal val="visible"/>
                                      </p:to>
                                    </p:set>
                                    <p:animEffect filter="blinds(horizontal)" transition="in">
                                      <p:cBhvr additive="repl">
                                        <p:cTn id="381" dur="500"/>
                                        <p:tgtEl>
                                          <p:spTgt spid="167">
                                            <p:txEl>
                                              <p:pRg st="858" end="939"/>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TextShape 1"/>
          <p:cNvSpPr txBox="1"/>
          <p:nvPr/>
        </p:nvSpPr>
        <p:spPr>
          <a:xfrm>
            <a:off x="531720" y="0"/>
            <a:ext cx="7556040" cy="1115640"/>
          </a:xfrm>
          <a:prstGeom prst="rect">
            <a:avLst/>
          </a:prstGeom>
          <a:noFill/>
          <a:ln>
            <a:noFill/>
          </a:ln>
        </p:spPr>
        <p:txBody>
          <a:bodyPr/>
          <a:p>
            <a:pPr>
              <a:lnSpc>
                <a:spcPct val="100000"/>
              </a:lnSpc>
            </a:pPr>
            <a:r>
              <a:rPr b="1" lang="en-US" sz="4400" spc="-1" strike="noStrike">
                <a:solidFill>
                  <a:srgbClr val="3c46a5"/>
                </a:solidFill>
                <a:latin typeface="Avenir Book"/>
              </a:rPr>
              <a:t>The process and deadlines</a:t>
            </a:r>
            <a:endParaRPr b="0" lang="en-US" sz="4400" spc="-1" strike="noStrike">
              <a:solidFill>
                <a:srgbClr val="000000"/>
              </a:solidFill>
              <a:latin typeface="Rockwell"/>
            </a:endParaRPr>
          </a:p>
        </p:txBody>
      </p:sp>
      <p:sp>
        <p:nvSpPr>
          <p:cNvPr id="169" name="TextShape 2"/>
          <p:cNvSpPr txBox="1"/>
          <p:nvPr/>
        </p:nvSpPr>
        <p:spPr>
          <a:xfrm>
            <a:off x="531720" y="1397160"/>
            <a:ext cx="7760880" cy="5460480"/>
          </a:xfrm>
          <a:prstGeom prst="rect">
            <a:avLst/>
          </a:prstGeom>
          <a:noFill/>
          <a:ln>
            <a:noFill/>
          </a:ln>
        </p:spPr>
        <p:txBody>
          <a:bodyPr/>
          <a:p>
            <a:pPr>
              <a:lnSpc>
                <a:spcPct val="100000"/>
              </a:lnSpc>
              <a:spcBef>
                <a:spcPts val="2001"/>
              </a:spcBef>
            </a:pPr>
            <a:r>
              <a:rPr b="0" lang="en-US" sz="2400" spc="-1" strike="noStrike" u="sng">
                <a:solidFill>
                  <a:srgbClr val="ff0000"/>
                </a:solidFill>
                <a:uFillTx/>
                <a:latin typeface="Avenir Book"/>
              </a:rPr>
              <a:t>26.03.2020</a:t>
            </a:r>
            <a:r>
              <a:rPr b="0" lang="en-US" sz="2400" spc="-1" strike="noStrike">
                <a:solidFill>
                  <a:srgbClr val="595959"/>
                </a:solidFill>
                <a:latin typeface="Avenir Book"/>
              </a:rPr>
              <a:t> – launch the public call for applications through e-mail list, websites, information letters and FB of Ministry of Rural Affairs, NRN, Estonian LEADER Union, Village Movement, </a:t>
            </a:r>
            <a:r>
              <a:rPr b="0" lang="en-US" sz="2400" spc="-1" strike="noStrike">
                <a:solidFill>
                  <a:srgbClr val="4d4d33"/>
                </a:solidFill>
                <a:latin typeface="Avenir Book"/>
              </a:rPr>
              <a:t>Ministry of Social Affairs</a:t>
            </a:r>
            <a:endParaRPr b="0" lang="en-US" sz="2400" spc="-1" strike="noStrike">
              <a:solidFill>
                <a:srgbClr val="595959"/>
              </a:solidFill>
              <a:latin typeface="Rockwell"/>
            </a:endParaRPr>
          </a:p>
          <a:p>
            <a:pPr>
              <a:lnSpc>
                <a:spcPct val="100000"/>
              </a:lnSpc>
              <a:spcBef>
                <a:spcPts val="2001"/>
              </a:spcBef>
            </a:pPr>
            <a:r>
              <a:rPr b="1" lang="en-US" sz="2400" spc="-1" strike="noStrike" u="sng">
                <a:solidFill>
                  <a:srgbClr val="ff0000"/>
                </a:solidFill>
                <a:uFillTx/>
                <a:latin typeface="Avenir Book"/>
              </a:rPr>
              <a:t>05.05.2020</a:t>
            </a:r>
            <a:r>
              <a:rPr b="0" lang="en-US" sz="2400" spc="-1" strike="noStrike">
                <a:solidFill>
                  <a:srgbClr val="595959"/>
                </a:solidFill>
                <a:latin typeface="Avenir Book"/>
              </a:rPr>
              <a:t> - submission deadline for applications of villages </a:t>
            </a:r>
            <a:r>
              <a:rPr b="0" lang="en-US" sz="2400" spc="-1" strike="noStrike" u="sng">
                <a:solidFill>
                  <a:srgbClr val="d397d3"/>
                </a:solidFill>
                <a:uFillTx/>
                <a:latin typeface="Avenir Book"/>
                <a:hlinkClick r:id="rId1"/>
              </a:rPr>
              <a:t>https://form.jotformeu.com/E40/smart-rural-application</a:t>
            </a:r>
            <a:r>
              <a:rPr b="0" lang="en-US" sz="2400" spc="-1" strike="noStrike">
                <a:solidFill>
                  <a:srgbClr val="595959"/>
                </a:solidFill>
                <a:latin typeface="Avenir Book"/>
              </a:rPr>
              <a:t>  It is expected 5-15 applications per country;</a:t>
            </a:r>
            <a:endParaRPr b="0" lang="en-US" sz="2400" spc="-1" strike="noStrike">
              <a:solidFill>
                <a:srgbClr val="595959"/>
              </a:solidFill>
              <a:latin typeface="Rockwell"/>
            </a:endParaRPr>
          </a:p>
          <a:p>
            <a:pPr>
              <a:lnSpc>
                <a:spcPct val="100000"/>
              </a:lnSpc>
              <a:spcBef>
                <a:spcPts val="2001"/>
              </a:spcBef>
            </a:pPr>
            <a:endParaRPr b="0" lang="en-US" sz="2400" spc="-1" strike="noStrike">
              <a:solidFill>
                <a:srgbClr val="595959"/>
              </a:solidFill>
              <a:latin typeface="Rockwell"/>
            </a:endParaRPr>
          </a:p>
          <a:p>
            <a:pPr>
              <a:lnSpc>
                <a:spcPct val="100000"/>
              </a:lnSpc>
              <a:spcBef>
                <a:spcPts val="2001"/>
              </a:spcBef>
            </a:pPr>
            <a:r>
              <a:rPr b="0" lang="en-US" sz="2400" spc="-1" strike="noStrike">
                <a:solidFill>
                  <a:srgbClr val="595959"/>
                </a:solidFill>
                <a:latin typeface="Avenir Book"/>
              </a:rPr>
              <a:t> </a:t>
            </a:r>
            <a:endParaRPr b="0" lang="en-US" sz="2400" spc="-1" strike="noStrike">
              <a:solidFill>
                <a:srgbClr val="595959"/>
              </a:solidFill>
              <a:latin typeface="Rockwell"/>
            </a:endParaRPr>
          </a:p>
          <a:p>
            <a:pPr>
              <a:lnSpc>
                <a:spcPct val="100000"/>
              </a:lnSpc>
              <a:spcBef>
                <a:spcPts val="2001"/>
              </a:spcBef>
            </a:pPr>
            <a:endParaRPr b="0" lang="en-US" sz="2400" spc="-1" strike="noStrike">
              <a:solidFill>
                <a:srgbClr val="595959"/>
              </a:solidFill>
              <a:latin typeface="Rockwell"/>
            </a:endParaRPr>
          </a:p>
        </p:txBody>
      </p:sp>
    </p:spTree>
  </p:cSld>
  <p:timing>
    <p:tnLst>
      <p:par>
        <p:cTn id="382" dur="indefinite" restart="never" nodeType="tmRoot">
          <p:childTnLst>
            <p:seq>
              <p:cTn id="383" dur="indefinite" nodeType="mainSeq">
                <p:childTnLst>
                  <p:par>
                    <p:cTn id="384" fill="hold">
                      <p:stCondLst>
                        <p:cond delay="indefinite"/>
                      </p:stCondLst>
                      <p:childTnLst>
                        <p:par>
                          <p:cTn id="385" fill="hold">
                            <p:stCondLst>
                              <p:cond delay="0"/>
                            </p:stCondLst>
                            <p:childTnLst>
                              <p:par>
                                <p:cTn id="386" nodeType="clickEffect" fill="hold" presetClass="entr" presetID="3" presetSubtype="10">
                                  <p:stCondLst>
                                    <p:cond delay="0"/>
                                  </p:stCondLst>
                                  <p:childTnLst>
                                    <p:set>
                                      <p:cBhvr>
                                        <p:cTn id="387" dur="1" fill="hold">
                                          <p:stCondLst>
                                            <p:cond delay="0"/>
                                          </p:stCondLst>
                                        </p:cTn>
                                        <p:tgtEl>
                                          <p:spTgt spid="169">
                                            <p:txEl>
                                              <p:pRg st="0" end="214"/>
                                            </p:txEl>
                                          </p:spTgt>
                                        </p:tgtEl>
                                        <p:attrNameLst>
                                          <p:attrName>style.visibility</p:attrName>
                                        </p:attrNameLst>
                                      </p:cBhvr>
                                      <p:to>
                                        <p:strVal val="visible"/>
                                      </p:to>
                                    </p:set>
                                    <p:animEffect filter="blinds(horizontal)" transition="in">
                                      <p:cBhvr additive="repl">
                                        <p:cTn id="388" dur="500"/>
                                        <p:tgtEl>
                                          <p:spTgt spid="169">
                                            <p:txEl>
                                              <p:pRg st="0" end="214"/>
                                            </p:txEl>
                                          </p:spTgt>
                                        </p:tgtEl>
                                      </p:cBhvr>
                                    </p:animEffect>
                                  </p:childTnLst>
                                </p:cTn>
                              </p:par>
                            </p:childTnLst>
                          </p:cTn>
                        </p:par>
                      </p:childTnLst>
                    </p:cTn>
                  </p:par>
                  <p:par>
                    <p:cTn id="389" fill="hold">
                      <p:stCondLst>
                        <p:cond delay="indefinite"/>
                      </p:stCondLst>
                      <p:childTnLst>
                        <p:par>
                          <p:cTn id="390" fill="hold">
                            <p:stCondLst>
                              <p:cond delay="0"/>
                            </p:stCondLst>
                            <p:childTnLst>
                              <p:par>
                                <p:cTn id="391" nodeType="clickEffect" fill="hold" presetClass="entr" presetID="3" presetSubtype="10">
                                  <p:stCondLst>
                                    <p:cond delay="0"/>
                                  </p:stCondLst>
                                  <p:childTnLst>
                                    <p:set>
                                      <p:cBhvr>
                                        <p:cTn id="392" dur="1" fill="hold">
                                          <p:stCondLst>
                                            <p:cond delay="0"/>
                                          </p:stCondLst>
                                        </p:cTn>
                                        <p:tgtEl>
                                          <p:spTgt spid="169">
                                            <p:txEl>
                                              <p:pRg st="214" end="324"/>
                                            </p:txEl>
                                          </p:spTgt>
                                        </p:tgtEl>
                                        <p:attrNameLst>
                                          <p:attrName>style.visibility</p:attrName>
                                        </p:attrNameLst>
                                      </p:cBhvr>
                                      <p:to>
                                        <p:strVal val="visible"/>
                                      </p:to>
                                    </p:set>
                                    <p:animEffect filter="blinds(horizontal)" transition="in">
                                      <p:cBhvr additive="repl">
                                        <p:cTn id="393" dur="500"/>
                                        <p:tgtEl>
                                          <p:spTgt spid="169">
                                            <p:txEl>
                                              <p:pRg st="214" end="324"/>
                                            </p:txEl>
                                          </p:spTgt>
                                        </p:tgtEl>
                                      </p:cBhvr>
                                    </p:animEffect>
                                  </p:childTnLst>
                                </p:cTn>
                              </p:par>
                            </p:childTnLst>
                          </p:cTn>
                        </p:par>
                      </p:childTnLst>
                    </p:cTn>
                  </p:par>
                  <p:par>
                    <p:cTn id="394" fill="hold">
                      <p:stCondLst>
                        <p:cond delay="indefinite"/>
                      </p:stCondLst>
                      <p:childTnLst>
                        <p:par>
                          <p:cTn id="395" fill="hold">
                            <p:stCondLst>
                              <p:cond delay="0"/>
                            </p:stCondLst>
                            <p:childTnLst>
                              <p:par>
                                <p:cTn id="396" nodeType="clickEffect" fill="hold" presetClass="entr" presetID="3" presetSubtype="10">
                                  <p:stCondLst>
                                    <p:cond delay="0"/>
                                  </p:stCondLst>
                                  <p:childTnLst>
                                    <p:set>
                                      <p:cBhvr>
                                        <p:cTn id="397" dur="1" fill="hold">
                                          <p:stCondLst>
                                            <p:cond delay="0"/>
                                          </p:stCondLst>
                                        </p:cTn>
                                        <p:tgtEl>
                                          <p:spTgt spid="169">
                                            <p:txEl>
                                              <p:pRg st="325" end="327"/>
                                            </p:txEl>
                                          </p:spTgt>
                                        </p:tgtEl>
                                        <p:attrNameLst>
                                          <p:attrName>style.visibility</p:attrName>
                                        </p:attrNameLst>
                                      </p:cBhvr>
                                      <p:to>
                                        <p:strVal val="visible"/>
                                      </p:to>
                                    </p:set>
                                    <p:animEffect filter="blinds(horizontal)" transition="in">
                                      <p:cBhvr additive="repl">
                                        <p:cTn id="398" dur="500"/>
                                        <p:tgtEl>
                                          <p:spTgt spid="169">
                                            <p:txEl>
                                              <p:pRg st="325" end="327"/>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TextShape 1"/>
          <p:cNvSpPr txBox="1"/>
          <p:nvPr/>
        </p:nvSpPr>
        <p:spPr>
          <a:xfrm>
            <a:off x="531720" y="0"/>
            <a:ext cx="7556040" cy="1115640"/>
          </a:xfrm>
          <a:prstGeom prst="rect">
            <a:avLst/>
          </a:prstGeom>
          <a:noFill/>
          <a:ln>
            <a:noFill/>
          </a:ln>
        </p:spPr>
        <p:txBody>
          <a:bodyPr/>
          <a:p>
            <a:pPr>
              <a:lnSpc>
                <a:spcPct val="100000"/>
              </a:lnSpc>
            </a:pPr>
            <a:r>
              <a:rPr b="1" lang="en-US" sz="4400" spc="-1" strike="noStrike">
                <a:solidFill>
                  <a:srgbClr val="3c46a5"/>
                </a:solidFill>
                <a:latin typeface="Avenir Book"/>
              </a:rPr>
              <a:t>The process and deadlines</a:t>
            </a:r>
            <a:endParaRPr b="0" lang="en-US" sz="4400" spc="-1" strike="noStrike">
              <a:solidFill>
                <a:srgbClr val="000000"/>
              </a:solidFill>
              <a:latin typeface="Rockwell"/>
            </a:endParaRPr>
          </a:p>
        </p:txBody>
      </p:sp>
      <p:sp>
        <p:nvSpPr>
          <p:cNvPr id="171" name="TextShape 2"/>
          <p:cNvSpPr txBox="1"/>
          <p:nvPr/>
        </p:nvSpPr>
        <p:spPr>
          <a:xfrm>
            <a:off x="531720" y="1397160"/>
            <a:ext cx="7760880" cy="5460480"/>
          </a:xfrm>
          <a:prstGeom prst="rect">
            <a:avLst/>
          </a:prstGeom>
          <a:noFill/>
          <a:ln>
            <a:noFill/>
          </a:ln>
        </p:spPr>
        <p:txBody>
          <a:bodyPr/>
          <a:p>
            <a:pPr>
              <a:lnSpc>
                <a:spcPct val="100000"/>
              </a:lnSpc>
              <a:spcBef>
                <a:spcPts val="2001"/>
              </a:spcBef>
            </a:pPr>
            <a:r>
              <a:rPr b="1" lang="en-US" sz="2400" spc="-1" strike="noStrike" u="sng">
                <a:solidFill>
                  <a:srgbClr val="ff0000"/>
                </a:solidFill>
                <a:uFillTx/>
                <a:latin typeface="Avenir Book"/>
              </a:rPr>
              <a:t>15.05.2020</a:t>
            </a:r>
            <a:r>
              <a:rPr b="0" lang="en-US" sz="2400" spc="-1" strike="noStrike">
                <a:solidFill>
                  <a:srgbClr val="595959"/>
                </a:solidFill>
                <a:latin typeface="Avenir Book"/>
              </a:rPr>
              <a:t> – selection of villages by national selection commission. National selection commission consists of national expert, representatives of Ministry of Rural Affairs, Ministry of Social Affairs, NRN, Estonian LEADER Union, Village Movement;</a:t>
            </a:r>
            <a:endParaRPr b="0" lang="en-US" sz="2400" spc="-1" strike="noStrike">
              <a:solidFill>
                <a:srgbClr val="595959"/>
              </a:solidFill>
              <a:latin typeface="Rockwell"/>
            </a:endParaRPr>
          </a:p>
          <a:p>
            <a:pPr>
              <a:lnSpc>
                <a:spcPct val="100000"/>
              </a:lnSpc>
              <a:spcBef>
                <a:spcPts val="2001"/>
              </a:spcBef>
            </a:pPr>
            <a:r>
              <a:rPr b="0" lang="en-US" sz="2400" spc="-1" strike="noStrike" u="sng">
                <a:solidFill>
                  <a:srgbClr val="ff0000"/>
                </a:solidFill>
                <a:uFillTx/>
                <a:latin typeface="Avenir Book"/>
              </a:rPr>
              <a:t>29.05.2020</a:t>
            </a:r>
            <a:r>
              <a:rPr b="0" lang="en-US" sz="2400" spc="-1" strike="noStrike">
                <a:solidFill>
                  <a:srgbClr val="595959"/>
                </a:solidFill>
                <a:latin typeface="Avenir Book"/>
              </a:rPr>
              <a:t> – selection of 12 villages by international expert group</a:t>
            </a:r>
            <a:endParaRPr b="0" lang="en-US" sz="2400" spc="-1" strike="noStrike">
              <a:solidFill>
                <a:srgbClr val="595959"/>
              </a:solidFill>
              <a:latin typeface="Rockwell"/>
            </a:endParaRPr>
          </a:p>
          <a:p>
            <a:pPr>
              <a:lnSpc>
                <a:spcPct val="100000"/>
              </a:lnSpc>
              <a:spcBef>
                <a:spcPts val="2001"/>
              </a:spcBef>
            </a:pPr>
            <a:endParaRPr b="0" lang="en-US" sz="2400" spc="-1" strike="noStrike">
              <a:solidFill>
                <a:srgbClr val="595959"/>
              </a:solidFill>
              <a:latin typeface="Rockwell"/>
            </a:endParaRPr>
          </a:p>
          <a:p>
            <a:pPr>
              <a:lnSpc>
                <a:spcPct val="100000"/>
              </a:lnSpc>
              <a:spcBef>
                <a:spcPts val="2001"/>
              </a:spcBef>
            </a:pPr>
            <a:r>
              <a:rPr b="0" lang="en-US" sz="2400" spc="-1" strike="noStrike">
                <a:solidFill>
                  <a:srgbClr val="595959"/>
                </a:solidFill>
                <a:latin typeface="Avenir Book"/>
              </a:rPr>
              <a:t> </a:t>
            </a:r>
            <a:endParaRPr b="0" lang="en-US" sz="2400" spc="-1" strike="noStrike">
              <a:solidFill>
                <a:srgbClr val="595959"/>
              </a:solidFill>
              <a:latin typeface="Rockwell"/>
            </a:endParaRPr>
          </a:p>
          <a:p>
            <a:pPr>
              <a:lnSpc>
                <a:spcPct val="100000"/>
              </a:lnSpc>
              <a:spcBef>
                <a:spcPts val="2001"/>
              </a:spcBef>
            </a:pPr>
            <a:endParaRPr b="0" lang="en-US" sz="2400" spc="-1" strike="noStrike">
              <a:solidFill>
                <a:srgbClr val="595959"/>
              </a:solidFill>
              <a:latin typeface="Rockwell"/>
            </a:endParaRPr>
          </a:p>
        </p:txBody>
      </p:sp>
    </p:spTree>
  </p:cSld>
  <p:timing>
    <p:tnLst>
      <p:par>
        <p:cTn id="399" dur="indefinite" restart="never" nodeType="tmRoot">
          <p:childTnLst>
            <p:seq>
              <p:cTn id="400" dur="indefinite" nodeType="mainSeq">
                <p:childTnLst>
                  <p:par>
                    <p:cTn id="401" fill="hold">
                      <p:stCondLst>
                        <p:cond delay="indefinite"/>
                      </p:stCondLst>
                      <p:childTnLst>
                        <p:par>
                          <p:cTn id="402" fill="hold">
                            <p:stCondLst>
                              <p:cond delay="0"/>
                            </p:stCondLst>
                            <p:childTnLst>
                              <p:par>
                                <p:cTn id="403" nodeType="clickEffect" fill="hold" presetClass="entr" presetID="3" presetSubtype="10">
                                  <p:stCondLst>
                                    <p:cond delay="0"/>
                                  </p:stCondLst>
                                  <p:childTnLst>
                                    <p:set>
                                      <p:cBhvr>
                                        <p:cTn id="404" dur="1" fill="hold">
                                          <p:stCondLst>
                                            <p:cond delay="0"/>
                                          </p:stCondLst>
                                        </p:cTn>
                                        <p:tgtEl>
                                          <p:spTgt spid="171">
                                            <p:txEl>
                                              <p:pRg st="0" end="248"/>
                                            </p:txEl>
                                          </p:spTgt>
                                        </p:tgtEl>
                                        <p:attrNameLst>
                                          <p:attrName>style.visibility</p:attrName>
                                        </p:attrNameLst>
                                      </p:cBhvr>
                                      <p:to>
                                        <p:strVal val="visible"/>
                                      </p:to>
                                    </p:set>
                                    <p:animEffect filter="blinds(horizontal)" transition="in">
                                      <p:cBhvr additive="repl">
                                        <p:cTn id="405" dur="500"/>
                                        <p:tgtEl>
                                          <p:spTgt spid="171">
                                            <p:txEl>
                                              <p:pRg st="0" end="248"/>
                                            </p:txEl>
                                          </p:spTgt>
                                        </p:tgtEl>
                                      </p:cBhvr>
                                    </p:animEffect>
                                  </p:childTnLst>
                                </p:cTn>
                              </p:par>
                            </p:childTnLst>
                          </p:cTn>
                        </p:par>
                      </p:childTnLst>
                    </p:cTn>
                  </p:par>
                  <p:par>
                    <p:cTn id="406" fill="hold">
                      <p:stCondLst>
                        <p:cond delay="indefinite"/>
                      </p:stCondLst>
                      <p:childTnLst>
                        <p:par>
                          <p:cTn id="407" fill="hold">
                            <p:stCondLst>
                              <p:cond delay="0"/>
                            </p:stCondLst>
                            <p:childTnLst>
                              <p:par>
                                <p:cTn id="408" nodeType="clickEffect" fill="hold" presetClass="entr" presetID="3" presetSubtype="10">
                                  <p:stCondLst>
                                    <p:cond delay="0"/>
                                  </p:stCondLst>
                                  <p:childTnLst>
                                    <p:set>
                                      <p:cBhvr>
                                        <p:cTn id="409" dur="1" fill="hold">
                                          <p:stCondLst>
                                            <p:cond delay="0"/>
                                          </p:stCondLst>
                                        </p:cTn>
                                        <p:tgtEl>
                                          <p:spTgt spid="171">
                                            <p:txEl>
                                              <p:pRg st="248" end="316"/>
                                            </p:txEl>
                                          </p:spTgt>
                                        </p:tgtEl>
                                        <p:attrNameLst>
                                          <p:attrName>style.visibility</p:attrName>
                                        </p:attrNameLst>
                                      </p:cBhvr>
                                      <p:to>
                                        <p:strVal val="visible"/>
                                      </p:to>
                                    </p:set>
                                    <p:animEffect filter="blinds(horizontal)" transition="in">
                                      <p:cBhvr additive="repl">
                                        <p:cTn id="410" dur="500"/>
                                        <p:tgtEl>
                                          <p:spTgt spid="171">
                                            <p:txEl>
                                              <p:pRg st="248" end="316"/>
                                            </p:txEl>
                                          </p:spTgt>
                                        </p:tgtEl>
                                      </p:cBhvr>
                                    </p:animEffect>
                                  </p:childTnLst>
                                </p:cTn>
                              </p:par>
                            </p:childTnLst>
                          </p:cTn>
                        </p:par>
                      </p:childTnLst>
                    </p:cTn>
                  </p:par>
                  <p:par>
                    <p:cTn id="411" fill="hold">
                      <p:stCondLst>
                        <p:cond delay="indefinite"/>
                      </p:stCondLst>
                      <p:childTnLst>
                        <p:par>
                          <p:cTn id="412" fill="hold">
                            <p:stCondLst>
                              <p:cond delay="0"/>
                            </p:stCondLst>
                            <p:childTnLst>
                              <p:par>
                                <p:cTn id="413" nodeType="clickEffect" fill="hold" presetClass="entr" presetID="3" presetSubtype="10">
                                  <p:stCondLst>
                                    <p:cond delay="0"/>
                                  </p:stCondLst>
                                  <p:childTnLst>
                                    <p:set>
                                      <p:cBhvr>
                                        <p:cTn id="414" dur="1" fill="hold">
                                          <p:stCondLst>
                                            <p:cond delay="0"/>
                                          </p:stCondLst>
                                        </p:cTn>
                                        <p:tgtEl>
                                          <p:spTgt spid="171">
                                            <p:txEl>
                                              <p:pRg st="317" end="319"/>
                                            </p:txEl>
                                          </p:spTgt>
                                        </p:tgtEl>
                                        <p:attrNameLst>
                                          <p:attrName>style.visibility</p:attrName>
                                        </p:attrNameLst>
                                      </p:cBhvr>
                                      <p:to>
                                        <p:strVal val="visible"/>
                                      </p:to>
                                    </p:set>
                                    <p:animEffect filter="blinds(horizontal)" transition="in">
                                      <p:cBhvr additive="repl">
                                        <p:cTn id="415" dur="500"/>
                                        <p:tgtEl>
                                          <p:spTgt spid="171">
                                            <p:txEl>
                                              <p:pRg st="317" end="319"/>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TextShape 1"/>
          <p:cNvSpPr txBox="1"/>
          <p:nvPr/>
        </p:nvSpPr>
        <p:spPr>
          <a:xfrm>
            <a:off x="498600" y="484200"/>
            <a:ext cx="7556040" cy="1115640"/>
          </a:xfrm>
          <a:prstGeom prst="rect">
            <a:avLst/>
          </a:prstGeom>
          <a:noFill/>
          <a:ln>
            <a:noFill/>
          </a:ln>
        </p:spPr>
        <p:txBody>
          <a:bodyPr/>
          <a:p>
            <a:pPr>
              <a:lnSpc>
                <a:spcPct val="100000"/>
              </a:lnSpc>
            </a:pPr>
            <a:r>
              <a:rPr b="1" lang="en-US" sz="4400" spc="-1" strike="noStrike">
                <a:solidFill>
                  <a:srgbClr val="3c46a5"/>
                </a:solidFill>
                <a:latin typeface="Avenir Book"/>
              </a:rPr>
              <a:t>Contact us</a:t>
            </a:r>
            <a:endParaRPr b="0" lang="en-US" sz="4400" spc="-1" strike="noStrike">
              <a:solidFill>
                <a:srgbClr val="000000"/>
              </a:solidFill>
              <a:latin typeface="Rockwell"/>
            </a:endParaRPr>
          </a:p>
        </p:txBody>
      </p:sp>
      <p:sp>
        <p:nvSpPr>
          <p:cNvPr id="173" name="TextShape 2"/>
          <p:cNvSpPr txBox="1"/>
          <p:nvPr/>
        </p:nvSpPr>
        <p:spPr>
          <a:xfrm>
            <a:off x="498600" y="1600200"/>
            <a:ext cx="7556040" cy="4525560"/>
          </a:xfrm>
          <a:prstGeom prst="rect">
            <a:avLst/>
          </a:prstGeom>
          <a:noFill/>
          <a:ln>
            <a:noFill/>
          </a:ln>
        </p:spPr>
        <p:txBody>
          <a:bodyPr>
            <a:normAutofit/>
          </a:bodyPr>
          <a:p>
            <a:pPr>
              <a:lnSpc>
                <a:spcPct val="100000"/>
              </a:lnSpc>
              <a:spcBef>
                <a:spcPts val="2001"/>
              </a:spcBef>
            </a:pPr>
            <a:r>
              <a:rPr b="0" lang="en-US" sz="2800" spc="-1" strike="noStrike">
                <a:solidFill>
                  <a:srgbClr val="595959"/>
                </a:solidFill>
                <a:latin typeface="Avenir Book"/>
              </a:rPr>
              <a:t> </a:t>
            </a:r>
            <a:r>
              <a:rPr b="0" lang="en-US" sz="2800" spc="-1" strike="noStrike">
                <a:solidFill>
                  <a:srgbClr val="595959"/>
                </a:solidFill>
                <a:latin typeface="Avenir Book"/>
              </a:rPr>
              <a:t>Estonian national expert</a:t>
            </a:r>
            <a:endParaRPr b="0" lang="en-US" sz="2800" spc="-1" strike="noStrike">
              <a:solidFill>
                <a:srgbClr val="595959"/>
              </a:solidFill>
              <a:latin typeface="Rockwell"/>
            </a:endParaRPr>
          </a:p>
          <a:p>
            <a:pPr>
              <a:lnSpc>
                <a:spcPct val="100000"/>
              </a:lnSpc>
              <a:spcBef>
                <a:spcPts val="2001"/>
              </a:spcBef>
            </a:pPr>
            <a:r>
              <a:rPr b="0" lang="en-US" sz="2800" spc="-1" strike="noStrike">
                <a:solidFill>
                  <a:srgbClr val="595959"/>
                </a:solidFill>
                <a:latin typeface="Avenir Book"/>
              </a:rPr>
              <a:t>Kristiina Tammets (LAG Tartu County Development Association)</a:t>
            </a:r>
            <a:endParaRPr b="0" lang="en-US" sz="2800" spc="-1" strike="noStrike">
              <a:solidFill>
                <a:srgbClr val="595959"/>
              </a:solidFill>
              <a:latin typeface="Rockwell"/>
            </a:endParaRPr>
          </a:p>
          <a:p>
            <a:pPr>
              <a:lnSpc>
                <a:spcPct val="100000"/>
              </a:lnSpc>
              <a:spcBef>
                <a:spcPts val="2001"/>
              </a:spcBef>
            </a:pPr>
            <a:r>
              <a:rPr b="0" lang="en-US" sz="2800" spc="-1" strike="noStrike" u="sng">
                <a:solidFill>
                  <a:srgbClr val="d397d3"/>
                </a:solidFill>
                <a:uFillTx/>
                <a:latin typeface="Avenir Book"/>
                <a:hlinkClick r:id="rId1"/>
              </a:rPr>
              <a:t>kristiina@tas.ee</a:t>
            </a:r>
            <a:endParaRPr b="0" lang="en-US" sz="2800" spc="-1" strike="noStrike">
              <a:solidFill>
                <a:srgbClr val="595959"/>
              </a:solidFill>
              <a:latin typeface="Rockwell"/>
            </a:endParaRPr>
          </a:p>
          <a:p>
            <a:pPr>
              <a:lnSpc>
                <a:spcPct val="100000"/>
              </a:lnSpc>
              <a:spcBef>
                <a:spcPts val="2001"/>
              </a:spcBef>
            </a:pPr>
            <a:r>
              <a:rPr b="0" lang="en-US" sz="2800" spc="-1" strike="noStrike">
                <a:solidFill>
                  <a:srgbClr val="595959"/>
                </a:solidFill>
                <a:latin typeface="Avenir Book"/>
              </a:rPr>
              <a:t>Mob. 53409873</a:t>
            </a:r>
            <a:endParaRPr b="0" lang="en-US" sz="2800" spc="-1" strike="noStrike">
              <a:solidFill>
                <a:srgbClr val="595959"/>
              </a:solidFill>
              <a:latin typeface="Rockwell"/>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TextShape 1"/>
          <p:cNvSpPr txBox="1"/>
          <p:nvPr/>
        </p:nvSpPr>
        <p:spPr>
          <a:xfrm>
            <a:off x="531720" y="333720"/>
            <a:ext cx="7556040" cy="1115640"/>
          </a:xfrm>
          <a:prstGeom prst="rect">
            <a:avLst/>
          </a:prstGeom>
          <a:noFill/>
          <a:ln>
            <a:noFill/>
          </a:ln>
        </p:spPr>
        <p:txBody>
          <a:bodyPr/>
          <a:p>
            <a:pPr>
              <a:lnSpc>
                <a:spcPct val="100000"/>
              </a:lnSpc>
            </a:pPr>
            <a:r>
              <a:rPr b="1" lang="en-US" sz="4400" spc="-1" strike="noStrike">
                <a:solidFill>
                  <a:srgbClr val="3c46a5"/>
                </a:solidFill>
                <a:latin typeface="Avenir Book"/>
              </a:rPr>
              <a:t>What is project about?</a:t>
            </a:r>
            <a:endParaRPr b="0" lang="en-US" sz="4400" spc="-1" strike="noStrike">
              <a:solidFill>
                <a:srgbClr val="000000"/>
              </a:solidFill>
              <a:latin typeface="Rockwell"/>
            </a:endParaRPr>
          </a:p>
        </p:txBody>
      </p:sp>
      <p:sp>
        <p:nvSpPr>
          <p:cNvPr id="92" name="TextShape 2"/>
          <p:cNvSpPr txBox="1"/>
          <p:nvPr/>
        </p:nvSpPr>
        <p:spPr>
          <a:xfrm>
            <a:off x="598680" y="1162440"/>
            <a:ext cx="7755480" cy="5304600"/>
          </a:xfrm>
          <a:prstGeom prst="rect">
            <a:avLst/>
          </a:prstGeom>
          <a:noFill/>
          <a:ln>
            <a:noFill/>
          </a:ln>
        </p:spPr>
        <p:txBody>
          <a:bodyPr>
            <a:normAutofit/>
          </a:bodyPr>
          <a:p>
            <a:pPr>
              <a:lnSpc>
                <a:spcPct val="100000"/>
              </a:lnSpc>
              <a:spcBef>
                <a:spcPts val="2001"/>
              </a:spcBef>
            </a:pPr>
            <a:r>
              <a:rPr b="0" lang="en-US" sz="2800" spc="-1" strike="noStrike">
                <a:solidFill>
                  <a:srgbClr val="595959"/>
                </a:solidFill>
                <a:latin typeface="Avenir Book"/>
              </a:rPr>
              <a:t>The ‘Smart Rural’ project is a two and a half-year project supported by the European Commission (DG AGRI) with the overall aim to promote and inspire villages to develop and implement smart village approaches and strategies across Europe, and to draw conclusions and support future CAP interventions on smart villages.</a:t>
            </a:r>
            <a:endParaRPr b="0" lang="en-US" sz="2800" spc="-1" strike="noStrike">
              <a:solidFill>
                <a:srgbClr val="595959"/>
              </a:solidFill>
              <a:latin typeface="Rockwell"/>
            </a:endParaRPr>
          </a:p>
          <a:p>
            <a:pPr>
              <a:lnSpc>
                <a:spcPct val="100000"/>
              </a:lnSpc>
              <a:spcBef>
                <a:spcPts val="2001"/>
              </a:spcBef>
            </a:pPr>
            <a:r>
              <a:rPr b="0" lang="en-US" sz="2800" spc="-1" strike="noStrike">
                <a:solidFill>
                  <a:srgbClr val="595959"/>
                </a:solidFill>
                <a:latin typeface="Avenir Book"/>
              </a:rPr>
              <a:t>17 villages are selected across Europe to receive guidance and technical support through the project. 5 villages have already been selected in Ireland, Finland, France, the Czech Republic and Greece, and further 12 villages will be selected until 30 April 2020.</a:t>
            </a:r>
            <a:endParaRPr b="0" lang="en-US" sz="2800" spc="-1" strike="noStrike">
              <a:solidFill>
                <a:srgbClr val="595959"/>
              </a:solidFill>
              <a:latin typeface="Rockwell"/>
            </a:endParaRPr>
          </a:p>
        </p:txBody>
      </p:sp>
    </p:spTree>
  </p:cSld>
  <p:timing>
    <p:tnLst>
      <p:par>
        <p:cTn id="3" dur="indefinite" restart="never" nodeType="tmRoot">
          <p:childTnLst>
            <p:seq>
              <p:cTn id="4" dur="indefinite" nodeType="mainSeq">
                <p:childTnLst>
                  <p:par>
                    <p:cTn id="5" fill="hold">
                      <p:stCondLst>
                        <p:cond delay="indefinite"/>
                      </p:stCondLst>
                      <p:childTnLst>
                        <p:par>
                          <p:cTn id="6" fill="hold">
                            <p:stCondLst>
                              <p:cond delay="0"/>
                            </p:stCondLst>
                            <p:childTnLst>
                              <p:par>
                                <p:cTn id="7" nodeType="clickEffect" fill="hold" presetClass="entr" presetID="3" presetSubtype="10">
                                  <p:stCondLst>
                                    <p:cond delay="0"/>
                                  </p:stCondLst>
                                  <p:childTnLst>
                                    <p:set>
                                      <p:cBhvr>
                                        <p:cTn id="8" dur="1" fill="hold">
                                          <p:stCondLst>
                                            <p:cond delay="0"/>
                                          </p:stCondLst>
                                        </p:cTn>
                                        <p:tgtEl>
                                          <p:spTgt spid="92">
                                            <p:txEl>
                                              <p:pRg st="0" end="319"/>
                                            </p:txEl>
                                          </p:spTgt>
                                        </p:tgtEl>
                                        <p:attrNameLst>
                                          <p:attrName>style.visibility</p:attrName>
                                        </p:attrNameLst>
                                      </p:cBhvr>
                                      <p:to>
                                        <p:strVal val="visible"/>
                                      </p:to>
                                    </p:set>
                                    <p:animEffect filter="blinds(horizontal)" transition="in">
                                      <p:cBhvr additive="repl">
                                        <p:cTn id="9" dur="500"/>
                                        <p:tgtEl>
                                          <p:spTgt spid="92">
                                            <p:txEl>
                                              <p:pRg st="0" end="319"/>
                                            </p:txEl>
                                          </p:spTgt>
                                        </p:tgtEl>
                                      </p:cBhvr>
                                    </p:animEffect>
                                  </p:childTnLst>
                                </p:cTn>
                              </p:par>
                            </p:childTnLst>
                          </p:cTn>
                        </p:par>
                      </p:childTnLst>
                    </p:cTn>
                  </p:par>
                  <p:par>
                    <p:cTn id="10" fill="hold">
                      <p:stCondLst>
                        <p:cond delay="indefinite"/>
                      </p:stCondLst>
                      <p:childTnLst>
                        <p:par>
                          <p:cTn id="11" fill="hold">
                            <p:stCondLst>
                              <p:cond delay="0"/>
                            </p:stCondLst>
                            <p:childTnLst>
                              <p:par>
                                <p:cTn id="12" nodeType="clickEffect" fill="hold" presetClass="entr" presetID="3" presetSubtype="10">
                                  <p:stCondLst>
                                    <p:cond delay="0"/>
                                  </p:stCondLst>
                                  <p:childTnLst>
                                    <p:set>
                                      <p:cBhvr>
                                        <p:cTn id="13" dur="1" fill="hold">
                                          <p:stCondLst>
                                            <p:cond delay="0"/>
                                          </p:stCondLst>
                                        </p:cTn>
                                        <p:tgtEl>
                                          <p:spTgt spid="92">
                                            <p:txEl>
                                              <p:pRg st="319" end="581"/>
                                            </p:txEl>
                                          </p:spTgt>
                                        </p:tgtEl>
                                        <p:attrNameLst>
                                          <p:attrName>style.visibility</p:attrName>
                                        </p:attrNameLst>
                                      </p:cBhvr>
                                      <p:to>
                                        <p:strVal val="visible"/>
                                      </p:to>
                                    </p:set>
                                    <p:animEffect filter="blinds(horizontal)" transition="in">
                                      <p:cBhvr additive="repl">
                                        <p:cTn id="14" dur="500"/>
                                        <p:tgtEl>
                                          <p:spTgt spid="92">
                                            <p:txEl>
                                              <p:pRg st="319" end="581"/>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TextShape 1"/>
          <p:cNvSpPr txBox="1"/>
          <p:nvPr/>
        </p:nvSpPr>
        <p:spPr>
          <a:xfrm>
            <a:off x="498600" y="484200"/>
            <a:ext cx="7556040" cy="1115640"/>
          </a:xfrm>
          <a:prstGeom prst="rect">
            <a:avLst/>
          </a:prstGeom>
          <a:noFill/>
          <a:ln>
            <a:noFill/>
          </a:ln>
        </p:spPr>
        <p:txBody>
          <a:bodyPr/>
          <a:p>
            <a:pPr>
              <a:lnSpc>
                <a:spcPct val="100000"/>
              </a:lnSpc>
            </a:pPr>
            <a:r>
              <a:rPr b="1" lang="en-US" sz="4400" spc="-1" strike="noStrike">
                <a:solidFill>
                  <a:srgbClr val="3c46a5"/>
                </a:solidFill>
                <a:latin typeface="Avenir Book"/>
              </a:rPr>
              <a:t>International team contacts</a:t>
            </a:r>
            <a:endParaRPr b="0" lang="en-US" sz="4400" spc="-1" strike="noStrike">
              <a:solidFill>
                <a:srgbClr val="000000"/>
              </a:solidFill>
              <a:latin typeface="Rockwell"/>
            </a:endParaRPr>
          </a:p>
        </p:txBody>
      </p:sp>
      <p:sp>
        <p:nvSpPr>
          <p:cNvPr id="175" name="TextShape 2"/>
          <p:cNvSpPr txBox="1"/>
          <p:nvPr/>
        </p:nvSpPr>
        <p:spPr>
          <a:xfrm>
            <a:off x="498600" y="1600200"/>
            <a:ext cx="7556040" cy="4525560"/>
          </a:xfrm>
          <a:prstGeom prst="rect">
            <a:avLst/>
          </a:prstGeom>
          <a:noFill/>
          <a:ln>
            <a:noFill/>
          </a:ln>
        </p:spPr>
        <p:txBody>
          <a:bodyPr/>
          <a:p>
            <a:pPr>
              <a:lnSpc>
                <a:spcPct val="100000"/>
              </a:lnSpc>
              <a:spcBef>
                <a:spcPts val="2001"/>
              </a:spcBef>
            </a:pPr>
            <a:r>
              <a:rPr b="0" lang="en-US" sz="2800" spc="-1" strike="noStrike">
                <a:solidFill>
                  <a:srgbClr val="595959"/>
                </a:solidFill>
                <a:latin typeface="Avenir Book"/>
              </a:rPr>
              <a:t>Edina Ocsko (Project Coordinator, E40)</a:t>
            </a:r>
            <a:endParaRPr b="0" lang="en-US" sz="2800" spc="-1" strike="noStrike">
              <a:solidFill>
                <a:srgbClr val="595959"/>
              </a:solidFill>
              <a:latin typeface="Rockwell"/>
            </a:endParaRPr>
          </a:p>
          <a:p>
            <a:pPr>
              <a:lnSpc>
                <a:spcPct val="100000"/>
              </a:lnSpc>
              <a:spcBef>
                <a:spcPts val="2001"/>
              </a:spcBef>
            </a:pPr>
            <a:r>
              <a:rPr b="0" lang="en-US" sz="3200" spc="-1" strike="noStrike" u="sng">
                <a:solidFill>
                  <a:srgbClr val="d397d3"/>
                </a:solidFill>
                <a:uFillTx/>
                <a:latin typeface="Avenir Book"/>
                <a:hlinkClick r:id="rId1"/>
              </a:rPr>
              <a:t>edina.ocsko@e40.eu</a:t>
            </a:r>
            <a:endParaRPr b="0" lang="en-US" sz="3200" spc="-1" strike="noStrike">
              <a:solidFill>
                <a:srgbClr val="595959"/>
              </a:solidFill>
              <a:latin typeface="Rockwell"/>
            </a:endParaRPr>
          </a:p>
          <a:p>
            <a:pPr>
              <a:lnSpc>
                <a:spcPct val="100000"/>
              </a:lnSpc>
              <a:spcBef>
                <a:spcPts val="2001"/>
              </a:spcBef>
            </a:pPr>
            <a:endParaRPr b="0" lang="en-US" sz="3200" spc="-1" strike="noStrike">
              <a:solidFill>
                <a:srgbClr val="595959"/>
              </a:solidFill>
              <a:latin typeface="Rockwell"/>
            </a:endParaRPr>
          </a:p>
          <a:p>
            <a:pPr>
              <a:lnSpc>
                <a:spcPct val="100000"/>
              </a:lnSpc>
              <a:spcBef>
                <a:spcPts val="2001"/>
              </a:spcBef>
            </a:pPr>
            <a:r>
              <a:rPr b="0" lang="en-US" sz="2800" spc="-1" strike="noStrike">
                <a:solidFill>
                  <a:srgbClr val="595959"/>
                </a:solidFill>
                <a:latin typeface="Avenir Book"/>
              </a:rPr>
              <a:t>Ed Thorpe (Communications Manager, E40)</a:t>
            </a:r>
            <a:endParaRPr b="0" lang="en-US" sz="2800" spc="-1" strike="noStrike">
              <a:solidFill>
                <a:srgbClr val="595959"/>
              </a:solidFill>
              <a:latin typeface="Rockwell"/>
            </a:endParaRPr>
          </a:p>
          <a:p>
            <a:pPr>
              <a:lnSpc>
                <a:spcPct val="100000"/>
              </a:lnSpc>
              <a:spcBef>
                <a:spcPts val="2001"/>
              </a:spcBef>
            </a:pPr>
            <a:r>
              <a:rPr b="0" lang="en-US" sz="2800" spc="-1" strike="noStrike" u="sng">
                <a:solidFill>
                  <a:srgbClr val="d397d3"/>
                </a:solidFill>
                <a:uFillTx/>
                <a:latin typeface="Avenir Book"/>
                <a:hlinkClick r:id="rId2"/>
              </a:rPr>
              <a:t>ed.thorpe@e40.eu</a:t>
            </a:r>
            <a:endParaRPr b="0" lang="en-US" sz="2800" spc="-1" strike="noStrike">
              <a:solidFill>
                <a:srgbClr val="595959"/>
              </a:solidFill>
              <a:latin typeface="Rockwell"/>
            </a:endParaRPr>
          </a:p>
          <a:p>
            <a:pPr>
              <a:lnSpc>
                <a:spcPct val="100000"/>
              </a:lnSpc>
              <a:spcBef>
                <a:spcPts val="2001"/>
              </a:spcBef>
            </a:pPr>
            <a:endParaRPr b="0" lang="en-US" sz="2800" spc="-1" strike="noStrike">
              <a:solidFill>
                <a:srgbClr val="595959"/>
              </a:solidFill>
              <a:latin typeface="Rockwell"/>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 name="TextShape 1"/>
          <p:cNvSpPr txBox="1"/>
          <p:nvPr/>
        </p:nvSpPr>
        <p:spPr>
          <a:xfrm>
            <a:off x="331560" y="284040"/>
            <a:ext cx="7556040" cy="1115640"/>
          </a:xfrm>
          <a:prstGeom prst="rect">
            <a:avLst/>
          </a:prstGeom>
          <a:noFill/>
          <a:ln>
            <a:noFill/>
          </a:ln>
        </p:spPr>
        <p:txBody>
          <a:bodyPr/>
          <a:p>
            <a:pPr>
              <a:lnSpc>
                <a:spcPct val="100000"/>
              </a:lnSpc>
            </a:pPr>
            <a:r>
              <a:rPr b="1" lang="en-US" sz="4400" spc="-1" strike="noStrike">
                <a:solidFill>
                  <a:srgbClr val="864905"/>
                </a:solidFill>
                <a:latin typeface="Avenir Book"/>
              </a:rPr>
              <a:t>5 Pre-selected villages</a:t>
            </a:r>
            <a:endParaRPr b="0" lang="en-US" sz="4400" spc="-1" strike="noStrike">
              <a:solidFill>
                <a:srgbClr val="000000"/>
              </a:solidFill>
              <a:latin typeface="Rockwell"/>
            </a:endParaRPr>
          </a:p>
        </p:txBody>
      </p:sp>
      <p:pic>
        <p:nvPicPr>
          <p:cNvPr id="94" name="Picture 3" descr=""/>
          <p:cNvPicPr/>
          <p:nvPr/>
        </p:nvPicPr>
        <p:blipFill>
          <a:blip r:embed="rId1"/>
          <a:stretch/>
        </p:blipFill>
        <p:spPr>
          <a:xfrm>
            <a:off x="146880" y="1400400"/>
            <a:ext cx="3436200" cy="2285640"/>
          </a:xfrm>
          <a:prstGeom prst="rect">
            <a:avLst/>
          </a:prstGeom>
          <a:ln>
            <a:noFill/>
          </a:ln>
        </p:spPr>
      </p:pic>
      <p:sp>
        <p:nvSpPr>
          <p:cNvPr id="95" name="CustomShape 2"/>
          <p:cNvSpPr/>
          <p:nvPr/>
        </p:nvSpPr>
        <p:spPr>
          <a:xfrm>
            <a:off x="146880" y="3686400"/>
            <a:ext cx="3260520" cy="364680"/>
          </a:xfrm>
          <a:prstGeom prst="rect">
            <a:avLst/>
          </a:prstGeom>
          <a:noFill/>
          <a:ln>
            <a:noFill/>
          </a:ln>
        </p:spPr>
        <p:style>
          <a:lnRef idx="0"/>
          <a:fillRef idx="0"/>
          <a:effectRef idx="0"/>
          <a:fontRef idx="minor"/>
        </p:style>
        <p:txBody>
          <a:bodyPr lIns="90000" rIns="90000" tIns="45000" bIns="45000"/>
          <a:p>
            <a:pPr>
              <a:lnSpc>
                <a:spcPct val="100000"/>
              </a:lnSpc>
            </a:pPr>
            <a:r>
              <a:rPr b="0" lang="et-EE" sz="1800" spc="-1" strike="noStrike">
                <a:solidFill>
                  <a:srgbClr val="000000"/>
                </a:solidFill>
                <a:latin typeface="Rockwell"/>
              </a:rPr>
              <a:t>Raudanmaa, Finland</a:t>
            </a:r>
            <a:endParaRPr b="0" lang="et-EE" sz="1800" spc="-1" strike="noStrike">
              <a:latin typeface="Arial"/>
            </a:endParaRPr>
          </a:p>
        </p:txBody>
      </p:sp>
      <p:pic>
        <p:nvPicPr>
          <p:cNvPr id="96" name="Picture 6" descr=""/>
          <p:cNvPicPr/>
          <p:nvPr/>
        </p:nvPicPr>
        <p:blipFill>
          <a:blip r:embed="rId2"/>
          <a:stretch/>
        </p:blipFill>
        <p:spPr>
          <a:xfrm>
            <a:off x="5514120" y="1400400"/>
            <a:ext cx="3265200" cy="1991880"/>
          </a:xfrm>
          <a:prstGeom prst="rect">
            <a:avLst/>
          </a:prstGeom>
          <a:ln>
            <a:noFill/>
          </a:ln>
        </p:spPr>
      </p:pic>
      <p:sp>
        <p:nvSpPr>
          <p:cNvPr id="97" name="CustomShape 3"/>
          <p:cNvSpPr/>
          <p:nvPr/>
        </p:nvSpPr>
        <p:spPr>
          <a:xfrm>
            <a:off x="5514120" y="3392280"/>
            <a:ext cx="3258000" cy="364680"/>
          </a:xfrm>
          <a:prstGeom prst="rect">
            <a:avLst/>
          </a:prstGeom>
          <a:noFill/>
          <a:ln>
            <a:noFill/>
          </a:ln>
        </p:spPr>
        <p:style>
          <a:lnRef idx="0"/>
          <a:fillRef idx="0"/>
          <a:effectRef idx="0"/>
          <a:fontRef idx="minor"/>
        </p:style>
        <p:txBody>
          <a:bodyPr lIns="90000" rIns="90000" tIns="45000" bIns="45000"/>
          <a:p>
            <a:pPr algn="r">
              <a:lnSpc>
                <a:spcPct val="100000"/>
              </a:lnSpc>
            </a:pPr>
            <a:r>
              <a:rPr b="0" lang="et-EE" sz="1800" spc="-1" strike="noStrike">
                <a:solidFill>
                  <a:srgbClr val="000000"/>
                </a:solidFill>
                <a:latin typeface="Rockwell"/>
              </a:rPr>
              <a:t>Dingle, Ireland</a:t>
            </a:r>
            <a:endParaRPr b="0" lang="et-EE" sz="1800" spc="-1" strike="noStrike">
              <a:latin typeface="Arial"/>
            </a:endParaRPr>
          </a:p>
        </p:txBody>
      </p:sp>
      <p:pic>
        <p:nvPicPr>
          <p:cNvPr id="98" name="Picture 9" descr=""/>
          <p:cNvPicPr/>
          <p:nvPr/>
        </p:nvPicPr>
        <p:blipFill>
          <a:blip r:embed="rId3"/>
          <a:stretch/>
        </p:blipFill>
        <p:spPr>
          <a:xfrm>
            <a:off x="3061800" y="2295000"/>
            <a:ext cx="3237120" cy="2289240"/>
          </a:xfrm>
          <a:prstGeom prst="rect">
            <a:avLst/>
          </a:prstGeom>
          <a:ln>
            <a:noFill/>
          </a:ln>
        </p:spPr>
      </p:pic>
      <p:sp>
        <p:nvSpPr>
          <p:cNvPr id="99" name="CustomShape 4"/>
          <p:cNvSpPr/>
          <p:nvPr/>
        </p:nvSpPr>
        <p:spPr>
          <a:xfrm>
            <a:off x="3061800" y="4601160"/>
            <a:ext cx="3020400" cy="638280"/>
          </a:xfrm>
          <a:prstGeom prst="rect">
            <a:avLst/>
          </a:prstGeom>
          <a:noFill/>
          <a:ln>
            <a:noFill/>
          </a:ln>
        </p:spPr>
        <p:style>
          <a:lnRef idx="0"/>
          <a:fillRef idx="0"/>
          <a:effectRef idx="0"/>
          <a:fontRef idx="minor"/>
        </p:style>
        <p:txBody>
          <a:bodyPr lIns="90000" rIns="90000" tIns="45000" bIns="45000"/>
          <a:p>
            <a:pPr>
              <a:lnSpc>
                <a:spcPct val="100000"/>
              </a:lnSpc>
            </a:pPr>
            <a:r>
              <a:rPr b="0" lang="et-EE" sz="1800" spc="-1" strike="noStrike">
                <a:solidFill>
                  <a:srgbClr val="000000"/>
                </a:solidFill>
                <a:latin typeface="Rockwell"/>
              </a:rPr>
              <a:t>Mukarov, Czech Republic</a:t>
            </a:r>
            <a:endParaRPr b="0" lang="et-EE" sz="1800" spc="-1" strike="noStrike">
              <a:latin typeface="Arial"/>
            </a:endParaRPr>
          </a:p>
        </p:txBody>
      </p:sp>
      <p:pic>
        <p:nvPicPr>
          <p:cNvPr id="100" name="Picture 12" descr=""/>
          <p:cNvPicPr/>
          <p:nvPr/>
        </p:nvPicPr>
        <p:blipFill>
          <a:blip r:embed="rId4"/>
          <a:stretch/>
        </p:blipFill>
        <p:spPr>
          <a:xfrm>
            <a:off x="5195520" y="5013720"/>
            <a:ext cx="3948120" cy="1865160"/>
          </a:xfrm>
          <a:prstGeom prst="rect">
            <a:avLst/>
          </a:prstGeom>
          <a:ln>
            <a:noFill/>
          </a:ln>
        </p:spPr>
      </p:pic>
      <p:sp>
        <p:nvSpPr>
          <p:cNvPr id="101" name="CustomShape 5"/>
          <p:cNvSpPr/>
          <p:nvPr/>
        </p:nvSpPr>
        <p:spPr>
          <a:xfrm>
            <a:off x="5195520" y="4653000"/>
            <a:ext cx="3813480" cy="364680"/>
          </a:xfrm>
          <a:prstGeom prst="rect">
            <a:avLst/>
          </a:prstGeom>
          <a:noFill/>
          <a:ln>
            <a:noFill/>
          </a:ln>
        </p:spPr>
        <p:style>
          <a:lnRef idx="0"/>
          <a:fillRef idx="0"/>
          <a:effectRef idx="0"/>
          <a:fontRef idx="minor"/>
        </p:style>
        <p:txBody>
          <a:bodyPr lIns="90000" rIns="90000" tIns="45000" bIns="45000"/>
          <a:p>
            <a:pPr algn="r">
              <a:lnSpc>
                <a:spcPct val="100000"/>
              </a:lnSpc>
            </a:pPr>
            <a:r>
              <a:rPr b="0" lang="et-EE" sz="1800" spc="-1" strike="noStrike">
                <a:solidFill>
                  <a:srgbClr val="000000"/>
                </a:solidFill>
                <a:latin typeface="Rockwell"/>
              </a:rPr>
              <a:t>Mouans-Sartoux, France</a:t>
            </a:r>
            <a:endParaRPr b="0" lang="et-EE" sz="1800" spc="-1" strike="noStrike">
              <a:latin typeface="Arial"/>
            </a:endParaRPr>
          </a:p>
        </p:txBody>
      </p:sp>
      <p:pic>
        <p:nvPicPr>
          <p:cNvPr id="102" name="Picture 15" descr=""/>
          <p:cNvPicPr/>
          <p:nvPr/>
        </p:nvPicPr>
        <p:blipFill>
          <a:blip r:embed="rId5"/>
          <a:stretch/>
        </p:blipFill>
        <p:spPr>
          <a:xfrm>
            <a:off x="0" y="5215680"/>
            <a:ext cx="3438000" cy="1663200"/>
          </a:xfrm>
          <a:prstGeom prst="rect">
            <a:avLst/>
          </a:prstGeom>
          <a:ln>
            <a:noFill/>
          </a:ln>
        </p:spPr>
      </p:pic>
      <p:sp>
        <p:nvSpPr>
          <p:cNvPr id="103" name="CustomShape 6"/>
          <p:cNvSpPr/>
          <p:nvPr/>
        </p:nvSpPr>
        <p:spPr>
          <a:xfrm>
            <a:off x="96840" y="4836960"/>
            <a:ext cx="2914560" cy="364680"/>
          </a:xfrm>
          <a:prstGeom prst="rect">
            <a:avLst/>
          </a:prstGeom>
          <a:noFill/>
          <a:ln>
            <a:noFill/>
          </a:ln>
        </p:spPr>
        <p:style>
          <a:lnRef idx="0"/>
          <a:fillRef idx="0"/>
          <a:effectRef idx="0"/>
          <a:fontRef idx="minor"/>
        </p:style>
        <p:txBody>
          <a:bodyPr lIns="90000" rIns="90000" tIns="45000" bIns="45000"/>
          <a:p>
            <a:pPr>
              <a:lnSpc>
                <a:spcPct val="100000"/>
              </a:lnSpc>
            </a:pPr>
            <a:r>
              <a:rPr b="0" lang="et-EE" sz="1800" spc="-1" strike="noStrike">
                <a:solidFill>
                  <a:srgbClr val="000000"/>
                </a:solidFill>
                <a:latin typeface="Rockwell"/>
              </a:rPr>
              <a:t>Kythera, Greece</a:t>
            </a:r>
            <a:endParaRPr b="0" lang="et-EE" sz="1800" spc="-1" strike="noStrike">
              <a:latin typeface="Arial"/>
            </a:endParaRPr>
          </a:p>
        </p:txBody>
      </p:sp>
    </p:spTree>
  </p:cSld>
  <p:timing>
    <p:tnLst>
      <p:par>
        <p:cTn id="15" dur="indefinite" restart="never" nodeType="tmRoot">
          <p:childTnLst>
            <p:seq>
              <p:cTn id="16" dur="indefinite" nodeType="mainSeq">
                <p:childTnLst>
                  <p:par>
                    <p:cTn id="17" fill="hold">
                      <p:stCondLst>
                        <p:cond delay="indefinite"/>
                      </p:stCondLst>
                      <p:childTnLst>
                        <p:par>
                          <p:cTn id="18" fill="hold">
                            <p:stCondLst>
                              <p:cond delay="0"/>
                            </p:stCondLst>
                            <p:childTnLst>
                              <p:par>
                                <p:cTn id="19" nodeType="clickEffect" fill="hold" presetClass="entr" presetID="6" presetSubtype="16">
                                  <p:stCondLst>
                                    <p:cond delay="0"/>
                                  </p:stCondLst>
                                  <p:childTnLst>
                                    <p:set>
                                      <p:cBhvr>
                                        <p:cTn id="20" dur="1" fill="hold">
                                          <p:stCondLst>
                                            <p:cond delay="0"/>
                                          </p:stCondLst>
                                        </p:cTn>
                                        <p:tgtEl>
                                          <p:spTgt spid="-1"/>
                                        </p:tgtEl>
                                        <p:attrNameLst>
                                          <p:attrName>style.visibility</p:attrName>
                                        </p:attrNameLst>
                                      </p:cBhvr>
                                      <p:to>
                                        <p:strVal val="visible"/>
                                      </p:to>
                                    </p:set>
                                    <p:animEffect filter="circle(in)" transition="out">
                                      <p:cBhvr additive="repl">
                                        <p:cTn id="21" dur="2000"/>
                                        <p:tgtEl>
                                          <p:spTgt spid="-1"/>
                                        </p:tgtEl>
                                      </p:cBhvr>
                                    </p:animEffect>
                                  </p:childTnLst>
                                </p:cTn>
                              </p:par>
                            </p:childTnLst>
                          </p:cTn>
                        </p:par>
                      </p:childTnLst>
                    </p:cTn>
                  </p:par>
                  <p:par>
                    <p:cTn id="22" fill="hold">
                      <p:stCondLst>
                        <p:cond delay="indefinite"/>
                      </p:stCondLst>
                      <p:childTnLst>
                        <p:par>
                          <p:cTn id="23" fill="hold">
                            <p:stCondLst>
                              <p:cond delay="0"/>
                            </p:stCondLst>
                            <p:childTnLst>
                              <p:par>
                                <p:cTn id="24" nodeType="clickEffect" fill="hold" presetClass="entr" presetID="18" presetSubtype="12">
                                  <p:stCondLst>
                                    <p:cond delay="0"/>
                                  </p:stCondLst>
                                  <p:childTnLst>
                                    <p:set>
                                      <p:cBhvr>
                                        <p:cTn id="25" dur="1" fill="hold">
                                          <p:stCondLst>
                                            <p:cond delay="0"/>
                                          </p:stCondLst>
                                        </p:cTn>
                                        <p:tgtEl>
                                          <p:spTgt spid="-1"/>
                                        </p:tgtEl>
                                        <p:attrNameLst>
                                          <p:attrName>style.visibility</p:attrName>
                                        </p:attrNameLst>
                                      </p:cBhvr>
                                      <p:to>
                                        <p:strVal val="visible"/>
                                      </p:to>
                                    </p:set>
                                    <p:animEffect filter="strips(downLeft)" transition="in">
                                      <p:cBhvr additive="repl">
                                        <p:cTn id="26" dur="500"/>
                                        <p:tgtEl>
                                          <p:spTgt spid="-1"/>
                                        </p:tgtEl>
                                      </p:cBhvr>
                                    </p:animEffect>
                                  </p:childTnLst>
                                </p:cTn>
                              </p:par>
                            </p:childTnLst>
                          </p:cTn>
                        </p:par>
                      </p:childTnLst>
                    </p:cTn>
                  </p:par>
                  <p:par>
                    <p:cTn id="27" fill="hold">
                      <p:stCondLst>
                        <p:cond delay="indefinite"/>
                      </p:stCondLst>
                      <p:childTnLst>
                        <p:par>
                          <p:cTn id="28" fill="hold">
                            <p:stCondLst>
                              <p:cond delay="0"/>
                            </p:stCondLst>
                            <p:childTnLst>
                              <p:par>
                                <p:cTn id="29" nodeType="clickEffect" fill="hold" presetClass="entr" presetID="21" presetSubtype="1">
                                  <p:stCondLst>
                                    <p:cond delay="0"/>
                                  </p:stCondLst>
                                  <p:childTnLst>
                                    <p:set>
                                      <p:cBhvr>
                                        <p:cTn id="30" dur="1" fill="hold">
                                          <p:stCondLst>
                                            <p:cond delay="0"/>
                                          </p:stCondLst>
                                        </p:cTn>
                                        <p:tgtEl>
                                          <p:spTgt spid="-1"/>
                                        </p:tgtEl>
                                        <p:attrNameLst>
                                          <p:attrName>style.visibility</p:attrName>
                                        </p:attrNameLst>
                                      </p:cBhvr>
                                      <p:to>
                                        <p:strVal val="visible"/>
                                      </p:to>
                                    </p:set>
                                    <p:animEffect filter="wheel(1)" transition="in">
                                      <p:cBhvr additive="repl">
                                        <p:cTn id="31" dur="2000"/>
                                        <p:tgtEl>
                                          <p:spTgt spid="-1"/>
                                        </p:tgtEl>
                                      </p:cBhvr>
                                    </p:animEffect>
                                  </p:childTnLst>
                                </p:cTn>
                              </p:par>
                            </p:childTnLst>
                          </p:cTn>
                        </p:par>
                      </p:childTnLst>
                    </p:cTn>
                  </p:par>
                  <p:par>
                    <p:cTn id="32" fill="hold">
                      <p:stCondLst>
                        <p:cond delay="indefinite"/>
                      </p:stCondLst>
                      <p:childTnLst>
                        <p:par>
                          <p:cTn id="33" fill="hold">
                            <p:stCondLst>
                              <p:cond delay="0"/>
                            </p:stCondLst>
                            <p:childTnLst>
                              <p:par>
                                <p:cTn id="34" nodeType="clickEffect" fill="hold" presetClass="entr" presetID="20">
                                  <p:stCondLst>
                                    <p:cond delay="0"/>
                                  </p:stCondLst>
                                  <p:childTnLst>
                                    <p:set>
                                      <p:cBhvr>
                                        <p:cTn id="35" dur="1" fill="hold">
                                          <p:stCondLst>
                                            <p:cond delay="0"/>
                                          </p:stCondLst>
                                        </p:cTn>
                                        <p:tgtEl>
                                          <p:spTgt spid="-1"/>
                                        </p:tgtEl>
                                        <p:attrNameLst>
                                          <p:attrName>style.visibility</p:attrName>
                                        </p:attrNameLst>
                                      </p:cBhvr>
                                      <p:to>
                                        <p:strVal val="visible"/>
                                      </p:to>
                                    </p:set>
                                    <p:animEffect filter="wedge" transition="in">
                                      <p:cBhvr additive="repl">
                                        <p:cTn id="36" dur="2000"/>
                                        <p:tgtEl>
                                          <p:spTgt spid="-1"/>
                                        </p:tgtEl>
                                      </p:cBhvr>
                                    </p:animEffect>
                                  </p:childTnLst>
                                </p:cTn>
                              </p:par>
                            </p:childTnLst>
                          </p:cTn>
                        </p:par>
                      </p:childTnLst>
                    </p:cTn>
                  </p:par>
                  <p:par>
                    <p:cTn id="37" fill="hold">
                      <p:stCondLst>
                        <p:cond delay="indefinite"/>
                      </p:stCondLst>
                      <p:childTnLst>
                        <p:par>
                          <p:cTn id="38" fill="hold">
                            <p:stCondLst>
                              <p:cond delay="0"/>
                            </p:stCondLst>
                            <p:childTnLst>
                              <p:par>
                                <p:cTn id="39" nodeType="clickEffect" fill="hold" presetClass="entr" presetID="20">
                                  <p:stCondLst>
                                    <p:cond delay="0"/>
                                  </p:stCondLst>
                                  <p:childTnLst>
                                    <p:set>
                                      <p:cBhvr>
                                        <p:cTn id="40" dur="1" fill="hold">
                                          <p:stCondLst>
                                            <p:cond delay="0"/>
                                          </p:stCondLst>
                                        </p:cTn>
                                        <p:tgtEl>
                                          <p:spTgt spid="-1"/>
                                        </p:tgtEl>
                                        <p:attrNameLst>
                                          <p:attrName>style.visibility</p:attrName>
                                        </p:attrNameLst>
                                      </p:cBhvr>
                                      <p:to>
                                        <p:strVal val="visible"/>
                                      </p:to>
                                    </p:set>
                                    <p:animEffect filter="wedge" transition="in">
                                      <p:cBhvr additive="repl">
                                        <p:cTn id="41" dur="2000"/>
                                        <p:tgtEl>
                                          <p:spTgt spid="-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TextShape 1"/>
          <p:cNvSpPr txBox="1"/>
          <p:nvPr/>
        </p:nvSpPr>
        <p:spPr>
          <a:xfrm>
            <a:off x="531720" y="333720"/>
            <a:ext cx="7556040" cy="1115640"/>
          </a:xfrm>
          <a:prstGeom prst="rect">
            <a:avLst/>
          </a:prstGeom>
          <a:noFill/>
          <a:ln>
            <a:noFill/>
          </a:ln>
        </p:spPr>
        <p:txBody>
          <a:bodyPr/>
          <a:p>
            <a:pPr>
              <a:lnSpc>
                <a:spcPct val="100000"/>
              </a:lnSpc>
            </a:pPr>
            <a:r>
              <a:rPr b="1" lang="en-US" sz="4400" spc="-1" strike="noStrike">
                <a:solidFill>
                  <a:srgbClr val="3c46a5"/>
                </a:solidFill>
                <a:latin typeface="Avenir Book"/>
              </a:rPr>
              <a:t>What is a village?</a:t>
            </a:r>
            <a:endParaRPr b="0" lang="en-US" sz="4400" spc="-1" strike="noStrike">
              <a:solidFill>
                <a:srgbClr val="000000"/>
              </a:solidFill>
              <a:latin typeface="Rockwell"/>
            </a:endParaRPr>
          </a:p>
        </p:txBody>
      </p:sp>
      <p:sp>
        <p:nvSpPr>
          <p:cNvPr id="105" name="TextShape 2"/>
          <p:cNvSpPr txBox="1"/>
          <p:nvPr/>
        </p:nvSpPr>
        <p:spPr>
          <a:xfrm>
            <a:off x="824040" y="1270080"/>
            <a:ext cx="7755480" cy="5304600"/>
          </a:xfrm>
          <a:prstGeom prst="rect">
            <a:avLst/>
          </a:prstGeom>
          <a:noFill/>
          <a:ln>
            <a:noFill/>
          </a:ln>
        </p:spPr>
        <p:txBody>
          <a:bodyPr/>
          <a:p>
            <a:pPr>
              <a:lnSpc>
                <a:spcPct val="100000"/>
              </a:lnSpc>
              <a:spcBef>
                <a:spcPts val="2001"/>
              </a:spcBef>
            </a:pPr>
            <a:r>
              <a:rPr b="0" lang="en-US" sz="2200" spc="-1" strike="noStrike">
                <a:solidFill>
                  <a:srgbClr val="595959"/>
                </a:solidFill>
                <a:latin typeface="Avenir Book"/>
              </a:rPr>
              <a:t>The Draft EU Definition defines smart villages as ‘communities in rural areas’. It further specifies that “Communities in rural areas can include one or several human settlements, without any restrictions regarding the number of habitants.”</a:t>
            </a:r>
            <a:endParaRPr b="0" lang="en-US" sz="2200" spc="-1" strike="noStrike">
              <a:solidFill>
                <a:srgbClr val="595959"/>
              </a:solidFill>
              <a:latin typeface="Rockwell"/>
            </a:endParaRPr>
          </a:p>
          <a:p>
            <a:pPr>
              <a:lnSpc>
                <a:spcPct val="100000"/>
              </a:lnSpc>
              <a:spcBef>
                <a:spcPts val="2001"/>
              </a:spcBef>
            </a:pPr>
            <a:r>
              <a:rPr b="0" lang="en-US" sz="2200" spc="-1" strike="noStrike">
                <a:solidFill>
                  <a:srgbClr val="595959"/>
                </a:solidFill>
                <a:latin typeface="Avenir Book"/>
              </a:rPr>
              <a:t>No restrictions on the number of inhabitants means that ‘larger’ rural municipalities – including smaller rural towns - can also fall within the ‘smart village’ concept. </a:t>
            </a:r>
            <a:endParaRPr b="0" lang="en-US" sz="2200" spc="-1" strike="noStrike">
              <a:solidFill>
                <a:srgbClr val="595959"/>
              </a:solidFill>
              <a:latin typeface="Rockwell"/>
            </a:endParaRPr>
          </a:p>
          <a:p>
            <a:pPr>
              <a:lnSpc>
                <a:spcPct val="100000"/>
              </a:lnSpc>
              <a:spcBef>
                <a:spcPts val="2001"/>
              </a:spcBef>
            </a:pPr>
            <a:endParaRPr b="0" lang="en-US" sz="2200" spc="-1" strike="noStrike">
              <a:solidFill>
                <a:srgbClr val="595959"/>
              </a:solidFill>
              <a:latin typeface="Rockwell"/>
            </a:endParaRPr>
          </a:p>
        </p:txBody>
      </p:sp>
    </p:spTree>
  </p:cSld>
  <p:timing>
    <p:tnLst>
      <p:par>
        <p:cTn id="42" dur="indefinite" restart="never" nodeType="tmRoot">
          <p:childTnLst>
            <p:seq>
              <p:cTn id="43" dur="indefinite" nodeType="mainSeq">
                <p:childTnLst>
                  <p:par>
                    <p:cTn id="44" fill="hold">
                      <p:stCondLst>
                        <p:cond delay="indefinite"/>
                      </p:stCondLst>
                      <p:childTnLst>
                        <p:par>
                          <p:cTn id="45" fill="hold">
                            <p:stCondLst>
                              <p:cond delay="0"/>
                            </p:stCondLst>
                            <p:childTnLst>
                              <p:par>
                                <p:cTn id="46" nodeType="clickEffect" fill="hold" presetClass="entr" presetID="3" presetSubtype="10">
                                  <p:stCondLst>
                                    <p:cond delay="0"/>
                                  </p:stCondLst>
                                  <p:childTnLst>
                                    <p:set>
                                      <p:cBhvr>
                                        <p:cTn id="47" dur="1" fill="hold">
                                          <p:stCondLst>
                                            <p:cond delay="0"/>
                                          </p:stCondLst>
                                        </p:cTn>
                                        <p:tgtEl>
                                          <p:spTgt spid="105">
                                            <p:txEl>
                                              <p:pRg st="0" end="241"/>
                                            </p:txEl>
                                          </p:spTgt>
                                        </p:tgtEl>
                                        <p:attrNameLst>
                                          <p:attrName>style.visibility</p:attrName>
                                        </p:attrNameLst>
                                      </p:cBhvr>
                                      <p:to>
                                        <p:strVal val="visible"/>
                                      </p:to>
                                    </p:set>
                                    <p:animEffect filter="blinds(horizontal)" transition="in">
                                      <p:cBhvr additive="repl">
                                        <p:cTn id="48" dur="500"/>
                                        <p:tgtEl>
                                          <p:spTgt spid="105">
                                            <p:txEl>
                                              <p:pRg st="0" end="241"/>
                                            </p:txEl>
                                          </p:spTgt>
                                        </p:tgtEl>
                                      </p:cBhvr>
                                    </p:animEffect>
                                  </p:childTnLst>
                                </p:cTn>
                              </p:par>
                            </p:childTnLst>
                          </p:cTn>
                        </p:par>
                      </p:childTnLst>
                    </p:cTn>
                  </p:par>
                  <p:par>
                    <p:cTn id="49" fill="hold">
                      <p:stCondLst>
                        <p:cond delay="indefinite"/>
                      </p:stCondLst>
                      <p:childTnLst>
                        <p:par>
                          <p:cTn id="50" fill="hold">
                            <p:stCondLst>
                              <p:cond delay="0"/>
                            </p:stCondLst>
                            <p:childTnLst>
                              <p:par>
                                <p:cTn id="51" nodeType="clickEffect" fill="hold" presetClass="entr" presetID="3" presetSubtype="10">
                                  <p:stCondLst>
                                    <p:cond delay="0"/>
                                  </p:stCondLst>
                                  <p:childTnLst>
                                    <p:set>
                                      <p:cBhvr>
                                        <p:cTn id="52" dur="1" fill="hold">
                                          <p:stCondLst>
                                            <p:cond delay="0"/>
                                          </p:stCondLst>
                                        </p:cTn>
                                        <p:tgtEl>
                                          <p:spTgt spid="105">
                                            <p:txEl>
                                              <p:pRg st="241" end="412"/>
                                            </p:txEl>
                                          </p:spTgt>
                                        </p:tgtEl>
                                        <p:attrNameLst>
                                          <p:attrName>style.visibility</p:attrName>
                                        </p:attrNameLst>
                                      </p:cBhvr>
                                      <p:to>
                                        <p:strVal val="visible"/>
                                      </p:to>
                                    </p:set>
                                    <p:animEffect filter="blinds(horizontal)" transition="in">
                                      <p:cBhvr additive="repl">
                                        <p:cTn id="53" dur="500"/>
                                        <p:tgtEl>
                                          <p:spTgt spid="105">
                                            <p:txEl>
                                              <p:pRg st="241" end="412"/>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TextShape 1"/>
          <p:cNvSpPr txBox="1"/>
          <p:nvPr/>
        </p:nvSpPr>
        <p:spPr>
          <a:xfrm>
            <a:off x="531720" y="333720"/>
            <a:ext cx="7556040" cy="1115640"/>
          </a:xfrm>
          <a:prstGeom prst="rect">
            <a:avLst/>
          </a:prstGeom>
          <a:noFill/>
          <a:ln>
            <a:noFill/>
          </a:ln>
        </p:spPr>
        <p:txBody>
          <a:bodyPr/>
          <a:p>
            <a:pPr>
              <a:lnSpc>
                <a:spcPct val="100000"/>
              </a:lnSpc>
            </a:pPr>
            <a:r>
              <a:rPr b="1" lang="en-US" sz="4400" spc="-1" strike="noStrike">
                <a:solidFill>
                  <a:srgbClr val="3c46a5"/>
                </a:solidFill>
                <a:latin typeface="Avenir Book"/>
              </a:rPr>
              <a:t>What is a village?</a:t>
            </a:r>
            <a:endParaRPr b="0" lang="en-US" sz="4400" spc="-1" strike="noStrike">
              <a:solidFill>
                <a:srgbClr val="000000"/>
              </a:solidFill>
              <a:latin typeface="Rockwell"/>
            </a:endParaRPr>
          </a:p>
        </p:txBody>
      </p:sp>
      <p:sp>
        <p:nvSpPr>
          <p:cNvPr id="107" name="TextShape 2"/>
          <p:cNvSpPr txBox="1"/>
          <p:nvPr/>
        </p:nvSpPr>
        <p:spPr>
          <a:xfrm>
            <a:off x="341280" y="1778040"/>
            <a:ext cx="8328600" cy="5079600"/>
          </a:xfrm>
          <a:prstGeom prst="rect">
            <a:avLst/>
          </a:prstGeom>
          <a:noFill/>
          <a:ln>
            <a:noFill/>
          </a:ln>
        </p:spPr>
        <p:txBody>
          <a:bodyPr/>
          <a:p>
            <a:pPr>
              <a:lnSpc>
                <a:spcPct val="100000"/>
              </a:lnSpc>
              <a:spcBef>
                <a:spcPts val="2001"/>
              </a:spcBef>
            </a:pPr>
            <a:r>
              <a:rPr b="0" lang="en-US" sz="2100" spc="-1" strike="noStrike">
                <a:solidFill>
                  <a:srgbClr val="595959"/>
                </a:solidFill>
                <a:latin typeface="Avenir Book"/>
              </a:rPr>
              <a:t>Furthermore, the importance of joint planning /harmonisation of strategies of neighboring villages has been recognized, therefore, joined up approaches and strategy development of an integrated/ coherent local rural territory can be justified in the context of the Smart Rural project.</a:t>
            </a:r>
            <a:endParaRPr b="0" lang="en-US" sz="2100" spc="-1" strike="noStrike">
              <a:solidFill>
                <a:srgbClr val="595959"/>
              </a:solidFill>
              <a:latin typeface="Rockwell"/>
            </a:endParaRPr>
          </a:p>
          <a:p>
            <a:pPr>
              <a:lnSpc>
                <a:spcPct val="100000"/>
              </a:lnSpc>
              <a:spcBef>
                <a:spcPts val="2001"/>
              </a:spcBef>
            </a:pPr>
            <a:r>
              <a:rPr b="0" lang="en-US" sz="2100" spc="-1" strike="noStrike">
                <a:solidFill>
                  <a:srgbClr val="595959"/>
                </a:solidFill>
                <a:latin typeface="Avenir Book"/>
              </a:rPr>
              <a:t>It is expected that villages will not be selected only from predominantly rural areas (according to the OECD or EUROSTAT definition). </a:t>
            </a:r>
            <a:r>
              <a:rPr b="0" lang="en-US" sz="2100" spc="-1" strike="noStrike">
                <a:solidFill>
                  <a:srgbClr val="595959"/>
                </a:solidFill>
                <a:latin typeface="Avenir Book"/>
              </a:rPr>
              <a:t>	</a:t>
            </a:r>
            <a:r>
              <a:rPr b="0" lang="en-US" sz="2100" spc="-1" strike="noStrike">
                <a:solidFill>
                  <a:srgbClr val="595959"/>
                </a:solidFill>
                <a:latin typeface="Avenir Book"/>
              </a:rPr>
              <a:t>	</a:t>
            </a:r>
            <a:r>
              <a:rPr b="0" lang="en-US" sz="2100" spc="-1" strike="noStrike">
                <a:solidFill>
                  <a:srgbClr val="595959"/>
                </a:solidFill>
                <a:latin typeface="Avenir Book"/>
              </a:rPr>
              <a:t>	</a:t>
            </a:r>
            <a:endParaRPr b="0" lang="en-US" sz="2100" spc="-1" strike="noStrike">
              <a:solidFill>
                <a:srgbClr val="595959"/>
              </a:solidFill>
              <a:latin typeface="Rockwell"/>
            </a:endParaRPr>
          </a:p>
        </p:txBody>
      </p:sp>
    </p:spTree>
  </p:cSld>
  <p:timing>
    <p:tnLst>
      <p:par>
        <p:cTn id="54" dur="indefinite" restart="never" nodeType="tmRoot">
          <p:childTnLst>
            <p:seq>
              <p:cTn id="55" dur="indefinite" nodeType="mainSeq">
                <p:childTnLst>
                  <p:par>
                    <p:cTn id="56" fill="hold">
                      <p:stCondLst>
                        <p:cond delay="indefinite"/>
                      </p:stCondLst>
                      <p:childTnLst>
                        <p:par>
                          <p:cTn id="57" fill="hold">
                            <p:stCondLst>
                              <p:cond delay="0"/>
                            </p:stCondLst>
                            <p:childTnLst>
                              <p:par>
                                <p:cTn id="58" nodeType="clickEffect" fill="hold" presetClass="entr" presetID="3" presetSubtype="10">
                                  <p:stCondLst>
                                    <p:cond delay="0"/>
                                  </p:stCondLst>
                                  <p:childTnLst>
                                    <p:set>
                                      <p:cBhvr>
                                        <p:cTn id="59" dur="1" fill="hold">
                                          <p:stCondLst>
                                            <p:cond delay="0"/>
                                          </p:stCondLst>
                                        </p:cTn>
                                        <p:tgtEl>
                                          <p:spTgt spid="107">
                                            <p:txEl>
                                              <p:pRg st="0" end="286"/>
                                            </p:txEl>
                                          </p:spTgt>
                                        </p:tgtEl>
                                        <p:attrNameLst>
                                          <p:attrName>style.visibility</p:attrName>
                                        </p:attrNameLst>
                                      </p:cBhvr>
                                      <p:to>
                                        <p:strVal val="visible"/>
                                      </p:to>
                                    </p:set>
                                    <p:animEffect filter="blinds(horizontal)" transition="in">
                                      <p:cBhvr additive="repl">
                                        <p:cTn id="60" dur="500"/>
                                        <p:tgtEl>
                                          <p:spTgt spid="107">
                                            <p:txEl>
                                              <p:pRg st="0" end="286"/>
                                            </p:txEl>
                                          </p:spTgt>
                                        </p:tgtEl>
                                      </p:cBhvr>
                                    </p:animEffect>
                                  </p:childTnLst>
                                </p:cTn>
                              </p:par>
                            </p:childTnLst>
                          </p:cTn>
                        </p:par>
                      </p:childTnLst>
                    </p:cTn>
                  </p:par>
                  <p:par>
                    <p:cTn id="61" fill="hold">
                      <p:stCondLst>
                        <p:cond delay="indefinite"/>
                      </p:stCondLst>
                      <p:childTnLst>
                        <p:par>
                          <p:cTn id="62" fill="hold">
                            <p:stCondLst>
                              <p:cond delay="0"/>
                            </p:stCondLst>
                            <p:childTnLst>
                              <p:par>
                                <p:cTn id="63" nodeType="clickEffect" fill="hold" presetClass="entr" presetID="3" presetSubtype="10">
                                  <p:stCondLst>
                                    <p:cond delay="0"/>
                                  </p:stCondLst>
                                  <p:childTnLst>
                                    <p:set>
                                      <p:cBhvr>
                                        <p:cTn id="64" dur="1" fill="hold">
                                          <p:stCondLst>
                                            <p:cond delay="0"/>
                                          </p:stCondLst>
                                        </p:cTn>
                                        <p:tgtEl>
                                          <p:spTgt spid="107">
                                            <p:txEl>
                                              <p:pRg st="286" end="424"/>
                                            </p:txEl>
                                          </p:spTgt>
                                        </p:tgtEl>
                                        <p:attrNameLst>
                                          <p:attrName>style.visibility</p:attrName>
                                        </p:attrNameLst>
                                      </p:cBhvr>
                                      <p:to>
                                        <p:strVal val="visible"/>
                                      </p:to>
                                    </p:set>
                                    <p:animEffect filter="blinds(horizontal)" transition="in">
                                      <p:cBhvr additive="repl">
                                        <p:cTn id="65" dur="500"/>
                                        <p:tgtEl>
                                          <p:spTgt spid="107">
                                            <p:txEl>
                                              <p:pRg st="286" end="424"/>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TextShape 1"/>
          <p:cNvSpPr txBox="1"/>
          <p:nvPr/>
        </p:nvSpPr>
        <p:spPr>
          <a:xfrm>
            <a:off x="531720" y="0"/>
            <a:ext cx="7556040" cy="1115640"/>
          </a:xfrm>
          <a:prstGeom prst="rect">
            <a:avLst/>
          </a:prstGeom>
          <a:noFill/>
          <a:ln>
            <a:noFill/>
          </a:ln>
        </p:spPr>
        <p:txBody>
          <a:bodyPr/>
          <a:p>
            <a:pPr>
              <a:lnSpc>
                <a:spcPct val="100000"/>
              </a:lnSpc>
            </a:pPr>
            <a:r>
              <a:rPr b="1" lang="en-US" sz="4400" spc="-1" strike="noStrike">
                <a:solidFill>
                  <a:srgbClr val="3c46a5"/>
                </a:solidFill>
                <a:latin typeface="Avenir Book"/>
              </a:rPr>
              <a:t>What is a smart village?</a:t>
            </a:r>
            <a:endParaRPr b="0" lang="en-US" sz="4400" spc="-1" strike="noStrike">
              <a:solidFill>
                <a:srgbClr val="000000"/>
              </a:solidFill>
              <a:latin typeface="Rockwell"/>
            </a:endParaRPr>
          </a:p>
        </p:txBody>
      </p:sp>
      <p:sp>
        <p:nvSpPr>
          <p:cNvPr id="109" name="TextShape 2"/>
          <p:cNvSpPr txBox="1"/>
          <p:nvPr/>
        </p:nvSpPr>
        <p:spPr>
          <a:xfrm>
            <a:off x="531720" y="831600"/>
            <a:ext cx="8207280" cy="5515200"/>
          </a:xfrm>
          <a:prstGeom prst="rect">
            <a:avLst/>
          </a:prstGeom>
          <a:noFill/>
          <a:ln>
            <a:noFill/>
          </a:ln>
        </p:spPr>
        <p:txBody>
          <a:bodyPr/>
          <a:p>
            <a:pPr>
              <a:lnSpc>
                <a:spcPct val="100000"/>
              </a:lnSpc>
              <a:spcBef>
                <a:spcPts val="2001"/>
              </a:spcBef>
            </a:pPr>
            <a:r>
              <a:rPr b="0" lang="en-US" sz="2000" spc="-1" strike="noStrike">
                <a:solidFill>
                  <a:srgbClr val="595959"/>
                </a:solidFill>
                <a:latin typeface="Avenir Book"/>
              </a:rPr>
              <a:t>Smart villages are communities in rural areas that develop smart solutions to deal with challenges in their local context.</a:t>
            </a:r>
            <a:endParaRPr b="0" lang="en-US" sz="2000" spc="-1" strike="noStrike">
              <a:solidFill>
                <a:srgbClr val="595959"/>
              </a:solidFill>
              <a:latin typeface="Rockwell"/>
            </a:endParaRPr>
          </a:p>
          <a:p>
            <a:pPr>
              <a:lnSpc>
                <a:spcPct val="100000"/>
              </a:lnSpc>
              <a:spcBef>
                <a:spcPts val="2001"/>
              </a:spcBef>
            </a:pPr>
            <a:r>
              <a:rPr b="0" lang="en-US" sz="2000" spc="-1" strike="noStrike">
                <a:solidFill>
                  <a:srgbClr val="595959"/>
                </a:solidFill>
                <a:latin typeface="Avenir Book"/>
              </a:rPr>
              <a:t>They build on existing local strengths and opportunities to engage in a process of sustainable development of their territories.</a:t>
            </a:r>
            <a:endParaRPr b="0" lang="en-US" sz="2000" spc="-1" strike="noStrike">
              <a:solidFill>
                <a:srgbClr val="595959"/>
              </a:solidFill>
              <a:latin typeface="Rockwell"/>
            </a:endParaRPr>
          </a:p>
          <a:p>
            <a:pPr>
              <a:lnSpc>
                <a:spcPct val="100000"/>
              </a:lnSpc>
              <a:spcBef>
                <a:spcPts val="2001"/>
              </a:spcBef>
            </a:pPr>
            <a:r>
              <a:rPr b="0" lang="en-US" sz="2000" spc="-1" strike="noStrike">
                <a:solidFill>
                  <a:srgbClr val="595959"/>
                </a:solidFill>
                <a:latin typeface="Avenir Book"/>
              </a:rPr>
              <a:t>They rely on a participatory approach to develop and implement their strategies to improve their economic, social and environmental conditions…</a:t>
            </a:r>
            <a:endParaRPr b="0" lang="en-US" sz="2000" spc="-1" strike="noStrike">
              <a:solidFill>
                <a:srgbClr val="595959"/>
              </a:solidFill>
              <a:latin typeface="Rockwell"/>
            </a:endParaRPr>
          </a:p>
          <a:p>
            <a:pPr>
              <a:lnSpc>
                <a:spcPct val="100000"/>
              </a:lnSpc>
              <a:spcBef>
                <a:spcPts val="2001"/>
              </a:spcBef>
            </a:pPr>
            <a:r>
              <a:rPr b="0" lang="en-US" sz="2000" spc="-1" strike="noStrike">
                <a:solidFill>
                  <a:srgbClr val="595959"/>
                </a:solidFill>
                <a:latin typeface="Avenir Book"/>
              </a:rPr>
              <a:t>…</a:t>
            </a:r>
            <a:r>
              <a:rPr b="0" lang="en-US" sz="2000" spc="-1" strike="noStrike">
                <a:solidFill>
                  <a:srgbClr val="595959"/>
                </a:solidFill>
                <a:latin typeface="Avenir Book"/>
              </a:rPr>
              <a:t>in particular by promoting innovation and mobilizing solutions offered by digital technologies.</a:t>
            </a:r>
            <a:endParaRPr b="0" lang="en-US" sz="2000" spc="-1" strike="noStrike">
              <a:solidFill>
                <a:srgbClr val="595959"/>
              </a:solidFill>
              <a:latin typeface="Rockwell"/>
            </a:endParaRPr>
          </a:p>
          <a:p>
            <a:pPr>
              <a:lnSpc>
                <a:spcPct val="100000"/>
              </a:lnSpc>
              <a:spcBef>
                <a:spcPts val="2001"/>
              </a:spcBef>
            </a:pPr>
            <a:r>
              <a:rPr b="0" lang="en-US" sz="2000" spc="-1" strike="noStrike">
                <a:solidFill>
                  <a:srgbClr val="595959"/>
                </a:solidFill>
                <a:latin typeface="Avenir Book"/>
              </a:rPr>
              <a:t>Smart villages benefit from cooperation and alliances with other communities and actors in rural and urban areas.</a:t>
            </a:r>
            <a:endParaRPr b="0" lang="en-US" sz="2000" spc="-1" strike="noStrike">
              <a:solidFill>
                <a:srgbClr val="595959"/>
              </a:solidFill>
              <a:latin typeface="Rockwell"/>
            </a:endParaRPr>
          </a:p>
          <a:p>
            <a:pPr>
              <a:lnSpc>
                <a:spcPct val="100000"/>
              </a:lnSpc>
              <a:spcBef>
                <a:spcPts val="2001"/>
              </a:spcBef>
            </a:pPr>
            <a:r>
              <a:rPr b="0" lang="en-US" sz="2000" spc="-1" strike="noStrike">
                <a:solidFill>
                  <a:srgbClr val="595959"/>
                </a:solidFill>
                <a:latin typeface="Avenir Book"/>
              </a:rPr>
              <a:t>The initiation and the implementation of smart village strategies may build on existing initiatives and can be funded by a variety of public and private sources.</a:t>
            </a:r>
            <a:endParaRPr b="0" lang="en-US" sz="2000" spc="-1" strike="noStrike">
              <a:solidFill>
                <a:srgbClr val="595959"/>
              </a:solidFill>
              <a:latin typeface="Rockwell"/>
            </a:endParaRPr>
          </a:p>
        </p:txBody>
      </p:sp>
    </p:spTree>
  </p:cSld>
  <p:timing>
    <p:tnLst>
      <p:par>
        <p:cTn id="66" dur="indefinite" restart="never" nodeType="tmRoot">
          <p:childTnLst>
            <p:seq>
              <p:cTn id="67" dur="indefinite" nodeType="mainSeq">
                <p:childTnLst>
                  <p:par>
                    <p:cTn id="68" fill="hold">
                      <p:stCondLst>
                        <p:cond delay="indefinite"/>
                      </p:stCondLst>
                      <p:childTnLst>
                        <p:par>
                          <p:cTn id="69" fill="hold">
                            <p:stCondLst>
                              <p:cond delay="0"/>
                            </p:stCondLst>
                            <p:childTnLst>
                              <p:par>
                                <p:cTn id="70" nodeType="clickEffect" fill="hold" presetClass="entr" presetID="3" presetSubtype="10">
                                  <p:stCondLst>
                                    <p:cond delay="0"/>
                                  </p:stCondLst>
                                  <p:childTnLst>
                                    <p:set>
                                      <p:cBhvr>
                                        <p:cTn id="71" dur="1" fill="hold">
                                          <p:stCondLst>
                                            <p:cond delay="0"/>
                                          </p:stCondLst>
                                        </p:cTn>
                                        <p:tgtEl>
                                          <p:spTgt spid="109">
                                            <p:txEl>
                                              <p:pRg st="0" end="123"/>
                                            </p:txEl>
                                          </p:spTgt>
                                        </p:tgtEl>
                                        <p:attrNameLst>
                                          <p:attrName>style.visibility</p:attrName>
                                        </p:attrNameLst>
                                      </p:cBhvr>
                                      <p:to>
                                        <p:strVal val="visible"/>
                                      </p:to>
                                    </p:set>
                                    <p:animEffect filter="blinds(horizontal)" transition="in">
                                      <p:cBhvr additive="repl">
                                        <p:cTn id="72" dur="500"/>
                                        <p:tgtEl>
                                          <p:spTgt spid="109">
                                            <p:txEl>
                                              <p:pRg st="0" end="123"/>
                                            </p:txEl>
                                          </p:spTgt>
                                        </p:tgtEl>
                                      </p:cBhvr>
                                    </p:animEffect>
                                  </p:childTnLst>
                                </p:cTn>
                              </p:par>
                            </p:childTnLst>
                          </p:cTn>
                        </p:par>
                      </p:childTnLst>
                    </p:cTn>
                  </p:par>
                  <p:par>
                    <p:cTn id="73" fill="hold">
                      <p:stCondLst>
                        <p:cond delay="indefinite"/>
                      </p:stCondLst>
                      <p:childTnLst>
                        <p:par>
                          <p:cTn id="74" fill="hold">
                            <p:stCondLst>
                              <p:cond delay="0"/>
                            </p:stCondLst>
                            <p:childTnLst>
                              <p:par>
                                <p:cTn id="75" nodeType="clickEffect" fill="hold" presetClass="entr" presetID="3" presetSubtype="10">
                                  <p:stCondLst>
                                    <p:cond delay="0"/>
                                  </p:stCondLst>
                                  <p:childTnLst>
                                    <p:set>
                                      <p:cBhvr>
                                        <p:cTn id="76" dur="1" fill="hold">
                                          <p:stCondLst>
                                            <p:cond delay="0"/>
                                          </p:stCondLst>
                                        </p:cTn>
                                        <p:tgtEl>
                                          <p:spTgt spid="109">
                                            <p:txEl>
                                              <p:pRg st="123" end="252"/>
                                            </p:txEl>
                                          </p:spTgt>
                                        </p:tgtEl>
                                        <p:attrNameLst>
                                          <p:attrName>style.visibility</p:attrName>
                                        </p:attrNameLst>
                                      </p:cBhvr>
                                      <p:to>
                                        <p:strVal val="visible"/>
                                      </p:to>
                                    </p:set>
                                    <p:animEffect filter="blinds(horizontal)" transition="in">
                                      <p:cBhvr additive="repl">
                                        <p:cTn id="77" dur="500"/>
                                        <p:tgtEl>
                                          <p:spTgt spid="109">
                                            <p:txEl>
                                              <p:pRg st="123" end="252"/>
                                            </p:txEl>
                                          </p:spTgt>
                                        </p:tgtEl>
                                      </p:cBhvr>
                                    </p:animEffect>
                                  </p:childTnLst>
                                </p:cTn>
                              </p:par>
                            </p:childTnLst>
                          </p:cTn>
                        </p:par>
                      </p:childTnLst>
                    </p:cTn>
                  </p:par>
                  <p:par>
                    <p:cTn id="78" fill="hold">
                      <p:stCondLst>
                        <p:cond delay="indefinite"/>
                      </p:stCondLst>
                      <p:childTnLst>
                        <p:par>
                          <p:cTn id="79" fill="hold">
                            <p:stCondLst>
                              <p:cond delay="0"/>
                            </p:stCondLst>
                            <p:childTnLst>
                              <p:par>
                                <p:cTn id="80" nodeType="clickEffect" fill="hold" presetClass="entr" presetID="3" presetSubtype="10">
                                  <p:stCondLst>
                                    <p:cond delay="0"/>
                                  </p:stCondLst>
                                  <p:childTnLst>
                                    <p:set>
                                      <p:cBhvr>
                                        <p:cTn id="81" dur="1" fill="hold">
                                          <p:stCondLst>
                                            <p:cond delay="0"/>
                                          </p:stCondLst>
                                        </p:cTn>
                                        <p:tgtEl>
                                          <p:spTgt spid="109">
                                            <p:txEl>
                                              <p:pRg st="252" end="396"/>
                                            </p:txEl>
                                          </p:spTgt>
                                        </p:tgtEl>
                                        <p:attrNameLst>
                                          <p:attrName>style.visibility</p:attrName>
                                        </p:attrNameLst>
                                      </p:cBhvr>
                                      <p:to>
                                        <p:strVal val="visible"/>
                                      </p:to>
                                    </p:set>
                                    <p:animEffect filter="blinds(horizontal)" transition="in">
                                      <p:cBhvr additive="repl">
                                        <p:cTn id="82" dur="500"/>
                                        <p:tgtEl>
                                          <p:spTgt spid="109">
                                            <p:txEl>
                                              <p:pRg st="252" end="396"/>
                                            </p:txEl>
                                          </p:spTgt>
                                        </p:tgtEl>
                                      </p:cBhvr>
                                    </p:animEffect>
                                  </p:childTnLst>
                                </p:cTn>
                              </p:par>
                            </p:childTnLst>
                          </p:cTn>
                        </p:par>
                      </p:childTnLst>
                    </p:cTn>
                  </p:par>
                  <p:par>
                    <p:cTn id="83" fill="hold">
                      <p:stCondLst>
                        <p:cond delay="indefinite"/>
                      </p:stCondLst>
                      <p:childTnLst>
                        <p:par>
                          <p:cTn id="84" fill="hold">
                            <p:stCondLst>
                              <p:cond delay="0"/>
                            </p:stCondLst>
                            <p:childTnLst>
                              <p:par>
                                <p:cTn id="85" nodeType="clickEffect" fill="hold" presetClass="entr" presetID="3" presetSubtype="10">
                                  <p:stCondLst>
                                    <p:cond delay="0"/>
                                  </p:stCondLst>
                                  <p:childTnLst>
                                    <p:set>
                                      <p:cBhvr>
                                        <p:cTn id="86" dur="1" fill="hold">
                                          <p:stCondLst>
                                            <p:cond delay="0"/>
                                          </p:stCondLst>
                                        </p:cTn>
                                        <p:tgtEl>
                                          <p:spTgt spid="109">
                                            <p:txEl>
                                              <p:pRg st="396" end="493"/>
                                            </p:txEl>
                                          </p:spTgt>
                                        </p:tgtEl>
                                        <p:attrNameLst>
                                          <p:attrName>style.visibility</p:attrName>
                                        </p:attrNameLst>
                                      </p:cBhvr>
                                      <p:to>
                                        <p:strVal val="visible"/>
                                      </p:to>
                                    </p:set>
                                    <p:animEffect filter="blinds(horizontal)" transition="in">
                                      <p:cBhvr additive="repl">
                                        <p:cTn id="87" dur="500"/>
                                        <p:tgtEl>
                                          <p:spTgt spid="109">
                                            <p:txEl>
                                              <p:pRg st="396" end="493"/>
                                            </p:txEl>
                                          </p:spTgt>
                                        </p:tgtEl>
                                      </p:cBhvr>
                                    </p:animEffect>
                                  </p:childTnLst>
                                </p:cTn>
                              </p:par>
                            </p:childTnLst>
                          </p:cTn>
                        </p:par>
                      </p:childTnLst>
                    </p:cTn>
                  </p:par>
                  <p:par>
                    <p:cTn id="88" fill="hold">
                      <p:stCondLst>
                        <p:cond delay="indefinite"/>
                      </p:stCondLst>
                      <p:childTnLst>
                        <p:par>
                          <p:cTn id="89" fill="hold">
                            <p:stCondLst>
                              <p:cond delay="0"/>
                            </p:stCondLst>
                            <p:childTnLst>
                              <p:par>
                                <p:cTn id="90" nodeType="clickEffect" fill="hold" presetClass="entr" presetID="3" presetSubtype="10">
                                  <p:stCondLst>
                                    <p:cond delay="0"/>
                                  </p:stCondLst>
                                  <p:childTnLst>
                                    <p:set>
                                      <p:cBhvr>
                                        <p:cTn id="91" dur="1" fill="hold">
                                          <p:stCondLst>
                                            <p:cond delay="0"/>
                                          </p:stCondLst>
                                        </p:cTn>
                                        <p:tgtEl>
                                          <p:spTgt spid="109">
                                            <p:txEl>
                                              <p:pRg st="493" end="607"/>
                                            </p:txEl>
                                          </p:spTgt>
                                        </p:tgtEl>
                                        <p:attrNameLst>
                                          <p:attrName>style.visibility</p:attrName>
                                        </p:attrNameLst>
                                      </p:cBhvr>
                                      <p:to>
                                        <p:strVal val="visible"/>
                                      </p:to>
                                    </p:set>
                                    <p:animEffect filter="blinds(horizontal)" transition="in">
                                      <p:cBhvr additive="repl">
                                        <p:cTn id="92" dur="500"/>
                                        <p:tgtEl>
                                          <p:spTgt spid="109">
                                            <p:txEl>
                                              <p:pRg st="493" end="607"/>
                                            </p:txEl>
                                          </p:spTgt>
                                        </p:tgtEl>
                                      </p:cBhvr>
                                    </p:animEffect>
                                  </p:childTnLst>
                                </p:cTn>
                              </p:par>
                            </p:childTnLst>
                          </p:cTn>
                        </p:par>
                      </p:childTnLst>
                    </p:cTn>
                  </p:par>
                  <p:par>
                    <p:cTn id="93" fill="hold">
                      <p:stCondLst>
                        <p:cond delay="indefinite"/>
                      </p:stCondLst>
                      <p:childTnLst>
                        <p:par>
                          <p:cTn id="94" fill="hold">
                            <p:stCondLst>
                              <p:cond delay="0"/>
                            </p:stCondLst>
                            <p:childTnLst>
                              <p:par>
                                <p:cTn id="95" nodeType="clickEffect" fill="hold" presetClass="entr" presetID="3" presetSubtype="10">
                                  <p:stCondLst>
                                    <p:cond delay="0"/>
                                  </p:stCondLst>
                                  <p:childTnLst>
                                    <p:set>
                                      <p:cBhvr>
                                        <p:cTn id="96" dur="1" fill="hold">
                                          <p:stCondLst>
                                            <p:cond delay="0"/>
                                          </p:stCondLst>
                                        </p:cTn>
                                        <p:tgtEl>
                                          <p:spTgt spid="109">
                                            <p:txEl>
                                              <p:pRg st="607" end="769"/>
                                            </p:txEl>
                                          </p:spTgt>
                                        </p:tgtEl>
                                        <p:attrNameLst>
                                          <p:attrName>style.visibility</p:attrName>
                                        </p:attrNameLst>
                                      </p:cBhvr>
                                      <p:to>
                                        <p:strVal val="visible"/>
                                      </p:to>
                                    </p:set>
                                    <p:animEffect filter="blinds(horizontal)" transition="in">
                                      <p:cBhvr additive="repl">
                                        <p:cTn id="97" dur="500"/>
                                        <p:tgtEl>
                                          <p:spTgt spid="109">
                                            <p:txEl>
                                              <p:pRg st="607" end="769"/>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 name="TextShape 1"/>
          <p:cNvSpPr txBox="1"/>
          <p:nvPr/>
        </p:nvSpPr>
        <p:spPr>
          <a:xfrm>
            <a:off x="498600" y="484200"/>
            <a:ext cx="7556040" cy="1115640"/>
          </a:xfrm>
          <a:prstGeom prst="rect">
            <a:avLst/>
          </a:prstGeom>
          <a:noFill/>
          <a:ln>
            <a:noFill/>
          </a:ln>
        </p:spPr>
        <p:txBody>
          <a:bodyPr/>
          <a:p>
            <a:pPr>
              <a:lnSpc>
                <a:spcPct val="100000"/>
              </a:lnSpc>
            </a:pPr>
            <a:r>
              <a:rPr b="1" lang="en-US" sz="4000" spc="-1" strike="noStrike">
                <a:solidFill>
                  <a:srgbClr val="3c46a5"/>
                </a:solidFill>
                <a:latin typeface="Avenir Book"/>
              </a:rPr>
              <a:t>How Smart Villages add value?</a:t>
            </a:r>
            <a:endParaRPr b="0" lang="en-US" sz="4000" spc="-1" strike="noStrike">
              <a:solidFill>
                <a:srgbClr val="000000"/>
              </a:solidFill>
              <a:latin typeface="Rockwell"/>
            </a:endParaRPr>
          </a:p>
        </p:txBody>
      </p:sp>
      <p:sp>
        <p:nvSpPr>
          <p:cNvPr id="111" name="CustomShape 2"/>
          <p:cNvSpPr/>
          <p:nvPr/>
        </p:nvSpPr>
        <p:spPr>
          <a:xfrm>
            <a:off x="1066680" y="1789920"/>
            <a:ext cx="360" cy="3868560"/>
          </a:xfrm>
          <a:custGeom>
            <a:avLst/>
            <a:gdLst/>
            <a:ahLst/>
            <a:rect l="l" t="t" r="r" b="b"/>
            <a:pathLst>
              <a:path w="21600" h="21600">
                <a:moveTo>
                  <a:pt x="0" y="0"/>
                </a:moveTo>
                <a:lnTo>
                  <a:pt x="21600" y="21600"/>
                </a:lnTo>
              </a:path>
            </a:pathLst>
          </a:custGeom>
          <a:noFill/>
          <a:ln w="28440">
            <a:solidFill>
              <a:schemeClr val="bg1">
                <a:lumMod val="50000"/>
              </a:schemeClr>
            </a:solidFill>
            <a:round/>
          </a:ln>
        </p:spPr>
        <p:style>
          <a:lnRef idx="2">
            <a:schemeClr val="accent1"/>
          </a:lnRef>
          <a:fillRef idx="0">
            <a:schemeClr val="accent1"/>
          </a:fillRef>
          <a:effectRef idx="1">
            <a:schemeClr val="accent1"/>
          </a:effectRef>
          <a:fontRef idx="minor"/>
        </p:style>
      </p:sp>
      <p:sp>
        <p:nvSpPr>
          <p:cNvPr id="112" name="CustomShape 3"/>
          <p:cNvSpPr/>
          <p:nvPr/>
        </p:nvSpPr>
        <p:spPr>
          <a:xfrm rot="16200000">
            <a:off x="1311120" y="1542960"/>
            <a:ext cx="360" cy="528480"/>
          </a:xfrm>
          <a:custGeom>
            <a:avLst/>
            <a:gdLst/>
            <a:ahLst/>
            <a:rect l="l" t="t" r="r" b="b"/>
            <a:pathLst>
              <a:path w="21600" h="21600">
                <a:moveTo>
                  <a:pt x="0" y="0"/>
                </a:moveTo>
                <a:lnTo>
                  <a:pt x="21600" y="21600"/>
                </a:lnTo>
              </a:path>
            </a:pathLst>
          </a:custGeom>
          <a:noFill/>
          <a:ln w="28440">
            <a:solidFill>
              <a:schemeClr val="bg1">
                <a:lumMod val="50000"/>
              </a:schemeClr>
            </a:solidFill>
            <a:round/>
          </a:ln>
        </p:spPr>
        <p:style>
          <a:lnRef idx="2">
            <a:schemeClr val="accent1"/>
          </a:lnRef>
          <a:fillRef idx="0">
            <a:schemeClr val="accent1"/>
          </a:fillRef>
          <a:effectRef idx="1">
            <a:schemeClr val="accent1"/>
          </a:effectRef>
          <a:fontRef idx="minor"/>
        </p:style>
      </p:sp>
      <p:sp>
        <p:nvSpPr>
          <p:cNvPr id="113" name="CustomShape 4"/>
          <p:cNvSpPr/>
          <p:nvPr/>
        </p:nvSpPr>
        <p:spPr>
          <a:xfrm flipV="1">
            <a:off x="1050480" y="5616000"/>
            <a:ext cx="818280" cy="11520"/>
          </a:xfrm>
          <a:custGeom>
            <a:avLst/>
            <a:gdLst/>
            <a:ahLst/>
            <a:rect l="l" t="t" r="r" b="b"/>
            <a:pathLst>
              <a:path w="21600" h="21600">
                <a:moveTo>
                  <a:pt x="0" y="0"/>
                </a:moveTo>
                <a:lnTo>
                  <a:pt x="21600" y="21600"/>
                </a:lnTo>
              </a:path>
            </a:pathLst>
          </a:custGeom>
          <a:noFill/>
          <a:ln w="28440">
            <a:solidFill>
              <a:schemeClr val="bg1">
                <a:lumMod val="50000"/>
              </a:schemeClr>
            </a:solidFill>
            <a:round/>
            <a:tailEnd len="med" type="triangle" w="med"/>
          </a:ln>
        </p:spPr>
        <p:style>
          <a:lnRef idx="2">
            <a:schemeClr val="accent1"/>
          </a:lnRef>
          <a:fillRef idx="0">
            <a:schemeClr val="accent1"/>
          </a:fillRef>
          <a:effectRef idx="1">
            <a:schemeClr val="accent1"/>
          </a:effectRef>
          <a:fontRef idx="minor"/>
        </p:style>
      </p:sp>
      <p:sp>
        <p:nvSpPr>
          <p:cNvPr id="114" name="CustomShape 5"/>
          <p:cNvSpPr/>
          <p:nvPr/>
        </p:nvSpPr>
        <p:spPr>
          <a:xfrm rot="16200000">
            <a:off x="-418680" y="2998800"/>
            <a:ext cx="2898360" cy="516600"/>
          </a:xfrm>
          <a:prstGeom prst="rect">
            <a:avLst/>
          </a:prstGeom>
          <a:noFill/>
          <a:ln>
            <a:noFill/>
          </a:ln>
        </p:spPr>
        <p:style>
          <a:lnRef idx="0"/>
          <a:fillRef idx="0"/>
          <a:effectRef idx="0"/>
          <a:fontRef idx="minor"/>
        </p:style>
        <p:txBody>
          <a:bodyPr lIns="90000" rIns="90000" tIns="45000" bIns="45000"/>
          <a:p>
            <a:pPr algn="ctr">
              <a:lnSpc>
                <a:spcPct val="100000"/>
              </a:lnSpc>
            </a:pPr>
            <a:r>
              <a:rPr b="0" lang="et-EE" sz="1400" spc="-1" strike="noStrike">
                <a:solidFill>
                  <a:srgbClr val="000000"/>
                </a:solidFill>
                <a:latin typeface="Rockwell"/>
              </a:rPr>
              <a:t>Animation/ cooperation support</a:t>
            </a:r>
            <a:endParaRPr b="0" lang="et-EE" sz="1400" spc="-1" strike="noStrike">
              <a:latin typeface="Arial"/>
            </a:endParaRPr>
          </a:p>
        </p:txBody>
      </p:sp>
      <p:sp>
        <p:nvSpPr>
          <p:cNvPr id="115" name="CustomShape 6"/>
          <p:cNvSpPr/>
          <p:nvPr/>
        </p:nvSpPr>
        <p:spPr>
          <a:xfrm>
            <a:off x="7690680" y="1686240"/>
            <a:ext cx="360" cy="3936240"/>
          </a:xfrm>
          <a:custGeom>
            <a:avLst/>
            <a:gdLst/>
            <a:ahLst/>
            <a:rect l="l" t="t" r="r" b="b"/>
            <a:pathLst>
              <a:path w="21600" h="21600">
                <a:moveTo>
                  <a:pt x="0" y="0"/>
                </a:moveTo>
                <a:lnTo>
                  <a:pt x="21600" y="21600"/>
                </a:lnTo>
              </a:path>
            </a:pathLst>
          </a:custGeom>
          <a:noFill/>
          <a:ln w="28440">
            <a:solidFill>
              <a:schemeClr val="bg1">
                <a:lumMod val="50000"/>
              </a:schemeClr>
            </a:solidFill>
            <a:round/>
          </a:ln>
        </p:spPr>
        <p:style>
          <a:lnRef idx="2">
            <a:schemeClr val="accent1"/>
          </a:lnRef>
          <a:fillRef idx="0">
            <a:schemeClr val="accent1"/>
          </a:fillRef>
          <a:effectRef idx="1">
            <a:schemeClr val="accent1"/>
          </a:effectRef>
          <a:fontRef idx="minor"/>
        </p:style>
      </p:sp>
      <p:sp>
        <p:nvSpPr>
          <p:cNvPr id="116" name="CustomShape 7"/>
          <p:cNvSpPr/>
          <p:nvPr/>
        </p:nvSpPr>
        <p:spPr>
          <a:xfrm rot="16200000">
            <a:off x="6957000" y="932760"/>
            <a:ext cx="360" cy="1506600"/>
          </a:xfrm>
          <a:custGeom>
            <a:avLst/>
            <a:gdLst/>
            <a:ahLst/>
            <a:rect l="l" t="t" r="r" b="b"/>
            <a:pathLst>
              <a:path w="21600" h="21600">
                <a:moveTo>
                  <a:pt x="0" y="0"/>
                </a:moveTo>
                <a:lnTo>
                  <a:pt x="21600" y="21600"/>
                </a:lnTo>
              </a:path>
            </a:pathLst>
          </a:custGeom>
          <a:noFill/>
          <a:ln w="28440">
            <a:solidFill>
              <a:schemeClr val="bg1">
                <a:lumMod val="50000"/>
              </a:schemeClr>
            </a:solidFill>
            <a:round/>
          </a:ln>
        </p:spPr>
        <p:style>
          <a:lnRef idx="2">
            <a:schemeClr val="accent1"/>
          </a:lnRef>
          <a:fillRef idx="0">
            <a:schemeClr val="accent1"/>
          </a:fillRef>
          <a:effectRef idx="1">
            <a:schemeClr val="accent1"/>
          </a:effectRef>
          <a:fontRef idx="minor"/>
        </p:style>
      </p:sp>
      <p:sp>
        <p:nvSpPr>
          <p:cNvPr id="117" name="CustomShape 8"/>
          <p:cNvSpPr/>
          <p:nvPr/>
        </p:nvSpPr>
        <p:spPr>
          <a:xfrm flipV="1">
            <a:off x="7176240" y="5615280"/>
            <a:ext cx="530640" cy="12240"/>
          </a:xfrm>
          <a:custGeom>
            <a:avLst/>
            <a:gdLst/>
            <a:ahLst/>
            <a:rect l="l" t="t" r="r" b="b"/>
            <a:pathLst>
              <a:path w="21600" h="21600">
                <a:moveTo>
                  <a:pt x="0" y="0"/>
                </a:moveTo>
                <a:lnTo>
                  <a:pt x="21600" y="21600"/>
                </a:lnTo>
              </a:path>
            </a:pathLst>
          </a:custGeom>
          <a:noFill/>
          <a:ln w="28440">
            <a:solidFill>
              <a:schemeClr val="bg1">
                <a:lumMod val="50000"/>
              </a:schemeClr>
            </a:solidFill>
            <a:round/>
            <a:tailEnd len="med" type="triangle" w="med"/>
          </a:ln>
        </p:spPr>
        <p:style>
          <a:lnRef idx="2">
            <a:schemeClr val="accent1"/>
          </a:lnRef>
          <a:fillRef idx="0">
            <a:schemeClr val="accent1"/>
          </a:fillRef>
          <a:effectRef idx="1">
            <a:schemeClr val="accent1"/>
          </a:effectRef>
          <a:fontRef idx="minor"/>
        </p:style>
      </p:sp>
      <p:sp>
        <p:nvSpPr>
          <p:cNvPr id="118" name="CustomShape 9"/>
          <p:cNvSpPr/>
          <p:nvPr/>
        </p:nvSpPr>
        <p:spPr>
          <a:xfrm rot="5400000">
            <a:off x="6242400" y="3685320"/>
            <a:ext cx="2898360" cy="516600"/>
          </a:xfrm>
          <a:prstGeom prst="rect">
            <a:avLst/>
          </a:prstGeom>
          <a:noFill/>
          <a:ln>
            <a:noFill/>
          </a:ln>
        </p:spPr>
        <p:style>
          <a:lnRef idx="0"/>
          <a:fillRef idx="0"/>
          <a:effectRef idx="0"/>
          <a:fontRef idx="minor"/>
        </p:style>
        <p:txBody>
          <a:bodyPr lIns="90000" rIns="90000" tIns="45000" bIns="45000"/>
          <a:p>
            <a:pPr algn="ctr">
              <a:lnSpc>
                <a:spcPct val="100000"/>
              </a:lnSpc>
            </a:pPr>
            <a:r>
              <a:rPr b="0" lang="et-EE" sz="1400" spc="-1" strike="noStrike">
                <a:solidFill>
                  <a:srgbClr val="000000"/>
                </a:solidFill>
                <a:latin typeface="Rockwell"/>
              </a:rPr>
              <a:t>Animation/ cooperation support</a:t>
            </a:r>
            <a:endParaRPr b="0" lang="et-EE" sz="1400" spc="-1" strike="noStrike">
              <a:latin typeface="Arial"/>
            </a:endParaRPr>
          </a:p>
        </p:txBody>
      </p:sp>
      <p:sp>
        <p:nvSpPr>
          <p:cNvPr id="119" name="CustomShape 10"/>
          <p:cNvSpPr/>
          <p:nvPr/>
        </p:nvSpPr>
        <p:spPr>
          <a:xfrm>
            <a:off x="3375360" y="2317680"/>
            <a:ext cx="360" cy="716760"/>
          </a:xfrm>
          <a:custGeom>
            <a:avLst/>
            <a:gdLst/>
            <a:ahLst/>
            <a:rect l="l" t="t" r="r" b="b"/>
            <a:pathLst>
              <a:path w="21600" h="21600">
                <a:moveTo>
                  <a:pt x="0" y="0"/>
                </a:moveTo>
                <a:lnTo>
                  <a:pt x="21600" y="21600"/>
                </a:lnTo>
              </a:path>
            </a:pathLst>
          </a:custGeom>
          <a:noFill/>
          <a:ln w="28440">
            <a:solidFill>
              <a:schemeClr val="bg1">
                <a:lumMod val="50000"/>
              </a:schemeClr>
            </a:solidFill>
            <a:round/>
            <a:tailEnd len="med" type="triangle" w="med"/>
          </a:ln>
        </p:spPr>
        <p:style>
          <a:lnRef idx="2">
            <a:schemeClr val="accent1"/>
          </a:lnRef>
          <a:fillRef idx="0">
            <a:schemeClr val="accent1"/>
          </a:fillRef>
          <a:effectRef idx="1">
            <a:schemeClr val="accent1"/>
          </a:effectRef>
          <a:fontRef idx="minor"/>
        </p:style>
      </p:sp>
      <p:sp>
        <p:nvSpPr>
          <p:cNvPr id="120" name="CustomShape 11"/>
          <p:cNvSpPr/>
          <p:nvPr/>
        </p:nvSpPr>
        <p:spPr>
          <a:xfrm>
            <a:off x="6269040" y="1739880"/>
            <a:ext cx="1402200" cy="663480"/>
          </a:xfrm>
          <a:prstGeom prst="rect">
            <a:avLst/>
          </a:prstGeom>
          <a:noFill/>
          <a:ln w="3240">
            <a:solidFill>
              <a:schemeClr val="tx1">
                <a:lumMod val="75000"/>
                <a:lumOff val="25000"/>
              </a:schemeClr>
            </a:solidFill>
            <a:round/>
          </a:ln>
        </p:spPr>
        <p:style>
          <a:lnRef idx="0">
            <a:schemeClr val="accent1"/>
          </a:lnRef>
          <a:fillRef idx="0">
            <a:schemeClr val="accent1"/>
          </a:fillRef>
          <a:effectRef idx="0">
            <a:schemeClr val="accent1"/>
          </a:effectRef>
          <a:fontRef idx="minor"/>
        </p:style>
        <p:txBody>
          <a:bodyPr/>
          <a:p>
            <a:pPr algn="ctr">
              <a:lnSpc>
                <a:spcPct val="100000"/>
              </a:lnSpc>
            </a:pPr>
            <a:r>
              <a:rPr b="0" lang="et-EE" sz="1200" spc="-1" strike="noStrike">
                <a:solidFill>
                  <a:srgbClr val="000000"/>
                </a:solidFill>
                <a:latin typeface="Avenir Book"/>
                <a:ea typeface="ＭＳ 明朝"/>
              </a:rPr>
              <a:t>Existing programmes / interventions</a:t>
            </a:r>
            <a:r>
              <a:rPr b="0" lang="et-EE" sz="1200" spc="-1" strike="noStrike">
                <a:solidFill>
                  <a:srgbClr val="ffffff"/>
                </a:solidFill>
                <a:latin typeface="Avenir Book"/>
                <a:ea typeface="ＭＳ 明朝"/>
              </a:rPr>
              <a:t>)</a:t>
            </a:r>
            <a:endParaRPr b="0" lang="et-EE" sz="1200" spc="-1" strike="noStrike">
              <a:latin typeface="Arial"/>
            </a:endParaRPr>
          </a:p>
        </p:txBody>
      </p:sp>
      <p:sp>
        <p:nvSpPr>
          <p:cNvPr id="121" name="CustomShape 12"/>
          <p:cNvSpPr/>
          <p:nvPr/>
        </p:nvSpPr>
        <p:spPr>
          <a:xfrm>
            <a:off x="6482160" y="2412000"/>
            <a:ext cx="360" cy="1012680"/>
          </a:xfrm>
          <a:custGeom>
            <a:avLst/>
            <a:gdLst/>
            <a:ahLst/>
            <a:rect l="l" t="t" r="r" b="b"/>
            <a:pathLst>
              <a:path w="21600" h="21600">
                <a:moveTo>
                  <a:pt x="0" y="0"/>
                </a:moveTo>
                <a:lnTo>
                  <a:pt x="21600" y="21600"/>
                </a:lnTo>
              </a:path>
            </a:pathLst>
          </a:custGeom>
          <a:noFill/>
          <a:ln w="28440">
            <a:solidFill>
              <a:schemeClr val="bg1">
                <a:lumMod val="50000"/>
              </a:schemeClr>
            </a:solidFill>
            <a:round/>
            <a:tailEnd len="med" type="triangle" w="med"/>
          </a:ln>
        </p:spPr>
        <p:style>
          <a:lnRef idx="2">
            <a:schemeClr val="accent1"/>
          </a:lnRef>
          <a:fillRef idx="0">
            <a:schemeClr val="accent1"/>
          </a:fillRef>
          <a:effectRef idx="1">
            <a:schemeClr val="accent1"/>
          </a:effectRef>
          <a:fontRef idx="minor"/>
        </p:style>
      </p:sp>
      <p:sp>
        <p:nvSpPr>
          <p:cNvPr id="122" name="CustomShape 13"/>
          <p:cNvSpPr/>
          <p:nvPr/>
        </p:nvSpPr>
        <p:spPr>
          <a:xfrm>
            <a:off x="5898240" y="2318400"/>
            <a:ext cx="360" cy="1140120"/>
          </a:xfrm>
          <a:custGeom>
            <a:avLst/>
            <a:gdLst/>
            <a:ahLst/>
            <a:rect l="l" t="t" r="r" b="b"/>
            <a:pathLst>
              <a:path w="21600" h="21600">
                <a:moveTo>
                  <a:pt x="0" y="0"/>
                </a:moveTo>
                <a:lnTo>
                  <a:pt x="21600" y="21600"/>
                </a:lnTo>
              </a:path>
            </a:pathLst>
          </a:custGeom>
          <a:noFill/>
          <a:ln w="28440">
            <a:solidFill>
              <a:schemeClr val="bg1">
                <a:lumMod val="50000"/>
              </a:schemeClr>
            </a:solidFill>
            <a:round/>
            <a:tailEnd len="med" type="triangle" w="med"/>
          </a:ln>
        </p:spPr>
        <p:style>
          <a:lnRef idx="2">
            <a:schemeClr val="accent1"/>
          </a:lnRef>
          <a:fillRef idx="0">
            <a:schemeClr val="accent1"/>
          </a:fillRef>
          <a:effectRef idx="1">
            <a:schemeClr val="accent1"/>
          </a:effectRef>
          <a:fontRef idx="minor"/>
        </p:style>
      </p:sp>
      <p:sp>
        <p:nvSpPr>
          <p:cNvPr id="123" name="CustomShape 14"/>
          <p:cNvSpPr/>
          <p:nvPr/>
        </p:nvSpPr>
        <p:spPr>
          <a:xfrm>
            <a:off x="1626120" y="1655640"/>
            <a:ext cx="4596840" cy="671760"/>
          </a:xfrm>
          <a:prstGeom prst="rect">
            <a:avLst/>
          </a:prstGeom>
          <a:solidFill>
            <a:schemeClr val="accent3">
              <a:lumMod val="40000"/>
              <a:lumOff val="60000"/>
            </a:schemeClr>
          </a:solidFill>
          <a:ln>
            <a:solidFill>
              <a:srgbClr val="a6a6a6"/>
            </a:solidFill>
          </a:ln>
        </p:spPr>
        <p:style>
          <a:lnRef idx="0">
            <a:schemeClr val="accent1"/>
          </a:lnRef>
          <a:fillRef idx="0">
            <a:schemeClr val="accent1"/>
          </a:fillRef>
          <a:effectRef idx="0">
            <a:schemeClr val="accent1"/>
          </a:effectRef>
          <a:fontRef idx="minor"/>
        </p:style>
        <p:txBody>
          <a:bodyPr anchor="ctr"/>
          <a:p>
            <a:pPr algn="ctr">
              <a:lnSpc>
                <a:spcPct val="100000"/>
              </a:lnSpc>
            </a:pPr>
            <a:r>
              <a:rPr b="1" lang="et-EE" sz="2000" spc="-1" strike="noStrike">
                <a:solidFill>
                  <a:srgbClr val="000000"/>
                </a:solidFill>
                <a:latin typeface="Avenir Black"/>
                <a:ea typeface="ＭＳ 明朝"/>
              </a:rPr>
              <a:t>Innovative new policies &amp; financing</a:t>
            </a:r>
            <a:endParaRPr b="0" lang="et-EE" sz="2000" spc="-1" strike="noStrike">
              <a:latin typeface="Arial"/>
            </a:endParaRPr>
          </a:p>
        </p:txBody>
      </p:sp>
      <p:pic>
        <p:nvPicPr>
          <p:cNvPr id="124" name="Picture 23" descr=""/>
          <p:cNvPicPr/>
          <p:nvPr/>
        </p:nvPicPr>
        <p:blipFill>
          <a:blip r:embed="rId1"/>
          <a:stretch/>
        </p:blipFill>
        <p:spPr>
          <a:xfrm>
            <a:off x="1442160" y="1242720"/>
            <a:ext cx="480240" cy="546840"/>
          </a:xfrm>
          <a:prstGeom prst="rect">
            <a:avLst/>
          </a:prstGeom>
          <a:ln>
            <a:noFill/>
          </a:ln>
        </p:spPr>
      </p:pic>
      <p:sp>
        <p:nvSpPr>
          <p:cNvPr id="125" name="CustomShape 15"/>
          <p:cNvSpPr/>
          <p:nvPr/>
        </p:nvSpPr>
        <p:spPr>
          <a:xfrm>
            <a:off x="461160" y="4880880"/>
            <a:ext cx="1278360" cy="561960"/>
          </a:xfrm>
          <a:prstGeom prst="rect">
            <a:avLst/>
          </a:prstGeom>
          <a:solidFill>
            <a:schemeClr val="tx1">
              <a:lumMod val="50000"/>
              <a:lumOff val="50000"/>
            </a:schemeClr>
          </a:solidFill>
          <a:ln>
            <a:solidFill>
              <a:schemeClr val="bg1">
                <a:lumMod val="50000"/>
              </a:schemeClr>
            </a:solidFill>
          </a:ln>
        </p:spPr>
        <p:style>
          <a:lnRef idx="0">
            <a:schemeClr val="accent1"/>
          </a:lnRef>
          <a:fillRef idx="0">
            <a:schemeClr val="accent1"/>
          </a:fillRef>
          <a:effectRef idx="0">
            <a:schemeClr val="accent1"/>
          </a:effectRef>
          <a:fontRef idx="minor"/>
        </p:style>
        <p:txBody>
          <a:bodyPr/>
          <a:p>
            <a:pPr algn="ctr">
              <a:lnSpc>
                <a:spcPct val="100000"/>
              </a:lnSpc>
            </a:pPr>
            <a:r>
              <a:rPr b="1" lang="et-EE" sz="1400" spc="-1" strike="noStrike">
                <a:solidFill>
                  <a:srgbClr val="ffffff"/>
                </a:solidFill>
                <a:latin typeface="Avenir Book"/>
                <a:ea typeface="ＭＳ 明朝"/>
              </a:rPr>
              <a:t>LEADER / CLLD</a:t>
            </a:r>
            <a:r>
              <a:rPr b="1" lang="et-EE" sz="1400" spc="-1" strike="noStrike">
                <a:solidFill>
                  <a:srgbClr val="ffffff"/>
                </a:solidFill>
                <a:latin typeface="Avenir Black"/>
                <a:ea typeface="ＭＳ 明朝"/>
              </a:rPr>
              <a:t> LAGS</a:t>
            </a:r>
            <a:endParaRPr b="0" lang="et-EE" sz="1400" spc="-1" strike="noStrike">
              <a:latin typeface="Arial"/>
            </a:endParaRPr>
          </a:p>
        </p:txBody>
      </p:sp>
      <p:sp>
        <p:nvSpPr>
          <p:cNvPr id="126" name="CustomShape 16"/>
          <p:cNvSpPr/>
          <p:nvPr/>
        </p:nvSpPr>
        <p:spPr>
          <a:xfrm flipH="1" flipV="1" rot="5400000">
            <a:off x="4992120" y="3639960"/>
            <a:ext cx="360" cy="324000"/>
          </a:xfrm>
          <a:custGeom>
            <a:avLst/>
            <a:gdLst/>
            <a:ahLst/>
            <a:rect l="l" t="t" r="r" b="b"/>
            <a:pathLst>
              <a:path w="21600" h="21600">
                <a:moveTo>
                  <a:pt x="0" y="0"/>
                </a:moveTo>
                <a:lnTo>
                  <a:pt x="21600" y="21600"/>
                </a:lnTo>
              </a:path>
            </a:pathLst>
          </a:custGeom>
          <a:noFill/>
          <a:ln w="28440">
            <a:solidFill>
              <a:schemeClr val="bg1">
                <a:lumMod val="50000"/>
              </a:schemeClr>
            </a:solidFill>
            <a:round/>
            <a:tailEnd len="med" type="triangle" w="med"/>
          </a:ln>
        </p:spPr>
        <p:style>
          <a:lnRef idx="2">
            <a:schemeClr val="accent1"/>
          </a:lnRef>
          <a:fillRef idx="0">
            <a:schemeClr val="accent1"/>
          </a:fillRef>
          <a:effectRef idx="1">
            <a:schemeClr val="accent1"/>
          </a:effectRef>
          <a:fontRef idx="minor"/>
        </p:style>
      </p:sp>
      <p:sp>
        <p:nvSpPr>
          <p:cNvPr id="127" name="CustomShape 17"/>
          <p:cNvSpPr/>
          <p:nvPr/>
        </p:nvSpPr>
        <p:spPr>
          <a:xfrm>
            <a:off x="5121360" y="3425760"/>
            <a:ext cx="1682640" cy="671760"/>
          </a:xfrm>
          <a:prstGeom prst="rect">
            <a:avLst/>
          </a:prstGeom>
          <a:solidFill>
            <a:schemeClr val="accent2">
              <a:lumMod val="10000"/>
              <a:lumOff val="90000"/>
            </a:schemeClr>
          </a:solidFill>
          <a:ln>
            <a:solidFill>
              <a:schemeClr val="bg1">
                <a:lumMod val="50000"/>
              </a:schemeClr>
            </a:solidFill>
          </a:ln>
        </p:spPr>
        <p:style>
          <a:lnRef idx="0">
            <a:schemeClr val="accent1"/>
          </a:lnRef>
          <a:fillRef idx="0">
            <a:schemeClr val="accent1"/>
          </a:fillRef>
          <a:effectRef idx="0">
            <a:schemeClr val="accent1"/>
          </a:effectRef>
          <a:fontRef idx="minor"/>
        </p:style>
        <p:txBody>
          <a:bodyPr/>
          <a:p>
            <a:pPr algn="ctr">
              <a:lnSpc>
                <a:spcPct val="100000"/>
              </a:lnSpc>
            </a:pPr>
            <a:r>
              <a:rPr b="1" lang="et-EE" sz="1800" spc="-1" strike="noStrike">
                <a:solidFill>
                  <a:srgbClr val="4c264c"/>
                </a:solidFill>
                <a:latin typeface="Avenir Book"/>
                <a:ea typeface="ＭＳ 明朝"/>
              </a:rPr>
              <a:t>Smart Village Strategies</a:t>
            </a:r>
            <a:endParaRPr b="0" lang="et-EE" sz="1800" spc="-1" strike="noStrike">
              <a:latin typeface="Arial"/>
            </a:endParaRPr>
          </a:p>
        </p:txBody>
      </p:sp>
      <p:pic>
        <p:nvPicPr>
          <p:cNvPr id="128" name="Picture 31" descr=""/>
          <p:cNvPicPr/>
          <p:nvPr/>
        </p:nvPicPr>
        <p:blipFill>
          <a:blip r:embed="rId2"/>
          <a:stretch/>
        </p:blipFill>
        <p:spPr>
          <a:xfrm>
            <a:off x="6579000" y="3100320"/>
            <a:ext cx="524520" cy="544680"/>
          </a:xfrm>
          <a:prstGeom prst="rect">
            <a:avLst/>
          </a:prstGeom>
          <a:ln>
            <a:noFill/>
          </a:ln>
        </p:spPr>
      </p:pic>
      <p:sp>
        <p:nvSpPr>
          <p:cNvPr id="129" name="CustomShape 18"/>
          <p:cNvSpPr/>
          <p:nvPr/>
        </p:nvSpPr>
        <p:spPr>
          <a:xfrm>
            <a:off x="1496520" y="2999520"/>
            <a:ext cx="3364920" cy="1274040"/>
          </a:xfrm>
          <a:prstGeom prst="rect">
            <a:avLst/>
          </a:prstGeom>
          <a:solidFill>
            <a:schemeClr val="accent1"/>
          </a:solidFill>
          <a:ln>
            <a:solidFill>
              <a:srgbClr val="a6a6a6"/>
            </a:solidFill>
          </a:ln>
        </p:spPr>
        <p:style>
          <a:lnRef idx="0">
            <a:schemeClr val="accent1"/>
          </a:lnRef>
          <a:fillRef idx="0">
            <a:schemeClr val="accent1"/>
          </a:fillRef>
          <a:effectRef idx="0">
            <a:schemeClr val="accent1"/>
          </a:effectRef>
          <a:fontRef idx="minor"/>
        </p:style>
        <p:txBody>
          <a:bodyPr anchor="ctr"/>
          <a:p>
            <a:pPr algn="ctr">
              <a:lnSpc>
                <a:spcPct val="100000"/>
              </a:lnSpc>
            </a:pPr>
            <a:r>
              <a:rPr b="1" lang="et-EE" sz="2000" spc="-1" strike="noStrike">
                <a:solidFill>
                  <a:srgbClr val="ffffff"/>
                </a:solidFill>
                <a:latin typeface="Avenir Black"/>
                <a:ea typeface="ＭＳ 明朝"/>
              </a:rPr>
              <a:t>Smart Solutions:</a:t>
            </a:r>
            <a:endParaRPr b="0" lang="et-EE" sz="2000" spc="-1" strike="noStrike">
              <a:latin typeface="Arial"/>
            </a:endParaRPr>
          </a:p>
          <a:p>
            <a:pPr algn="ctr">
              <a:lnSpc>
                <a:spcPct val="100000"/>
              </a:lnSpc>
            </a:pPr>
            <a:r>
              <a:rPr b="1" lang="et-EE" sz="2000" spc="-1" strike="noStrike">
                <a:solidFill>
                  <a:srgbClr val="ffffff"/>
                </a:solidFill>
                <a:latin typeface="Avenir Black"/>
                <a:ea typeface="ＭＳ 明朝"/>
              </a:rPr>
              <a:t>Technological, digital &amp; social innovation</a:t>
            </a:r>
            <a:endParaRPr b="0" lang="et-EE" sz="2000" spc="-1" strike="noStrike">
              <a:latin typeface="Arial"/>
            </a:endParaRPr>
          </a:p>
        </p:txBody>
      </p:sp>
      <p:pic>
        <p:nvPicPr>
          <p:cNvPr id="130" name="Picture 32" descr=""/>
          <p:cNvPicPr/>
          <p:nvPr/>
        </p:nvPicPr>
        <p:blipFill>
          <a:blip r:embed="rId3"/>
          <a:stretch/>
        </p:blipFill>
        <p:spPr>
          <a:xfrm>
            <a:off x="1481760" y="2358000"/>
            <a:ext cx="645840" cy="736560"/>
          </a:xfrm>
          <a:prstGeom prst="rect">
            <a:avLst/>
          </a:prstGeom>
          <a:ln>
            <a:noFill/>
          </a:ln>
        </p:spPr>
      </p:pic>
      <p:sp>
        <p:nvSpPr>
          <p:cNvPr id="131" name="CustomShape 19"/>
          <p:cNvSpPr/>
          <p:nvPr/>
        </p:nvSpPr>
        <p:spPr>
          <a:xfrm>
            <a:off x="1869120" y="4871520"/>
            <a:ext cx="5307480" cy="1512000"/>
          </a:xfrm>
          <a:prstGeom prst="rect">
            <a:avLst/>
          </a:prstGeom>
          <a:solidFill>
            <a:schemeClr val="bg1">
              <a:lumMod val="85000"/>
            </a:schemeClr>
          </a:solidFill>
          <a:ln>
            <a:solidFill>
              <a:schemeClr val="bg1">
                <a:lumMod val="65000"/>
              </a:schemeClr>
            </a:solidFill>
          </a:ln>
        </p:spPr>
        <p:style>
          <a:lnRef idx="0">
            <a:schemeClr val="accent1"/>
          </a:lnRef>
          <a:fillRef idx="0">
            <a:schemeClr val="accent1"/>
          </a:fillRef>
          <a:effectRef idx="0">
            <a:schemeClr val="accent1"/>
          </a:effectRef>
          <a:fontRef idx="minor"/>
        </p:style>
        <p:txBody>
          <a:bodyPr/>
          <a:p>
            <a:pPr algn="ctr">
              <a:lnSpc>
                <a:spcPct val="100000"/>
              </a:lnSpc>
            </a:pPr>
            <a:r>
              <a:rPr b="1" lang="et-EE" sz="1600" spc="-1" strike="noStrike">
                <a:solidFill>
                  <a:srgbClr val="000000"/>
                </a:solidFill>
                <a:latin typeface="Avenir Black"/>
                <a:ea typeface="ＭＳ 明朝"/>
              </a:rPr>
              <a:t>New emerging partnerships and stakeholder groups</a:t>
            </a:r>
            <a:endParaRPr b="0" lang="et-EE" sz="1600" spc="-1" strike="noStrike">
              <a:latin typeface="Arial"/>
            </a:endParaRPr>
          </a:p>
        </p:txBody>
      </p:sp>
      <p:sp>
        <p:nvSpPr>
          <p:cNvPr id="132" name="CustomShape 20"/>
          <p:cNvSpPr/>
          <p:nvPr/>
        </p:nvSpPr>
        <p:spPr>
          <a:xfrm>
            <a:off x="5940000" y="5308560"/>
            <a:ext cx="1035360" cy="804600"/>
          </a:xfrm>
          <a:prstGeom prst="rect">
            <a:avLst/>
          </a:prstGeom>
          <a:noFill/>
          <a:ln>
            <a:solidFill>
              <a:schemeClr val="bg1">
                <a:lumMod val="50000"/>
              </a:schemeClr>
            </a:solidFill>
          </a:ln>
        </p:spPr>
        <p:style>
          <a:lnRef idx="0">
            <a:schemeClr val="accent1"/>
          </a:lnRef>
          <a:fillRef idx="0">
            <a:schemeClr val="accent1"/>
          </a:fillRef>
          <a:effectRef idx="0">
            <a:schemeClr val="accent1"/>
          </a:effectRef>
          <a:fontRef idx="minor"/>
        </p:style>
        <p:txBody>
          <a:bodyPr anchor="ctr"/>
          <a:p>
            <a:pPr algn="ctr">
              <a:lnSpc>
                <a:spcPct val="100000"/>
              </a:lnSpc>
            </a:pPr>
            <a:r>
              <a:rPr b="0" lang="et-EE" sz="1200" spc="-1" strike="noStrike">
                <a:solidFill>
                  <a:srgbClr val="000000"/>
                </a:solidFill>
                <a:latin typeface="Avenir Book"/>
                <a:ea typeface="ＭＳ 明朝"/>
              </a:rPr>
              <a:t>EIP-AGRI</a:t>
            </a:r>
            <a:endParaRPr b="0" lang="et-EE" sz="1200" spc="-1" strike="noStrike">
              <a:latin typeface="Arial"/>
            </a:endParaRPr>
          </a:p>
          <a:p>
            <a:pPr algn="ctr">
              <a:lnSpc>
                <a:spcPct val="100000"/>
              </a:lnSpc>
            </a:pPr>
            <a:r>
              <a:rPr b="0" lang="et-EE" sz="1200" spc="-1" strike="noStrike">
                <a:solidFill>
                  <a:srgbClr val="000000"/>
                </a:solidFill>
                <a:latin typeface="Avenir Book"/>
                <a:ea typeface="ＭＳ 明朝"/>
              </a:rPr>
              <a:t>(‘smart farming’)</a:t>
            </a:r>
            <a:endParaRPr b="0" lang="et-EE" sz="1200" spc="-1" strike="noStrike">
              <a:latin typeface="Arial"/>
            </a:endParaRPr>
          </a:p>
        </p:txBody>
      </p:sp>
      <p:sp>
        <p:nvSpPr>
          <p:cNvPr id="133" name="CustomShape 21"/>
          <p:cNvSpPr/>
          <p:nvPr/>
        </p:nvSpPr>
        <p:spPr>
          <a:xfrm>
            <a:off x="1938240" y="5309280"/>
            <a:ext cx="1282680" cy="939600"/>
          </a:xfrm>
          <a:prstGeom prst="rect">
            <a:avLst/>
          </a:prstGeom>
          <a:noFill/>
          <a:ln>
            <a:solidFill>
              <a:schemeClr val="bg1">
                <a:lumMod val="50000"/>
              </a:schemeClr>
            </a:solidFill>
          </a:ln>
        </p:spPr>
        <p:style>
          <a:lnRef idx="0">
            <a:schemeClr val="accent1"/>
          </a:lnRef>
          <a:fillRef idx="0">
            <a:schemeClr val="accent1"/>
          </a:fillRef>
          <a:effectRef idx="0">
            <a:schemeClr val="accent1"/>
          </a:effectRef>
          <a:fontRef idx="minor"/>
        </p:style>
        <p:txBody>
          <a:bodyPr/>
          <a:p>
            <a:pPr algn="ctr">
              <a:lnSpc>
                <a:spcPct val="100000"/>
              </a:lnSpc>
            </a:pPr>
            <a:r>
              <a:rPr b="0" lang="et-EE" sz="1200" spc="-1" strike="noStrike">
                <a:solidFill>
                  <a:srgbClr val="000000"/>
                </a:solidFill>
                <a:latin typeface="Avenir Book"/>
                <a:ea typeface="ＭＳ 明朝"/>
              </a:rPr>
              <a:t>Self-starting groups (villages, group of villages, etc.)</a:t>
            </a:r>
            <a:endParaRPr b="0" lang="et-EE" sz="1200" spc="-1" strike="noStrike">
              <a:latin typeface="Arial"/>
            </a:endParaRPr>
          </a:p>
        </p:txBody>
      </p:sp>
      <p:sp>
        <p:nvSpPr>
          <p:cNvPr id="134" name="CustomShape 22"/>
          <p:cNvSpPr/>
          <p:nvPr/>
        </p:nvSpPr>
        <p:spPr>
          <a:xfrm>
            <a:off x="3350880" y="5308560"/>
            <a:ext cx="1294200" cy="805320"/>
          </a:xfrm>
          <a:prstGeom prst="rect">
            <a:avLst/>
          </a:prstGeom>
          <a:noFill/>
          <a:ln cap="rnd">
            <a:solidFill>
              <a:schemeClr val="bg1">
                <a:lumMod val="50000"/>
              </a:schemeClr>
            </a:solidFill>
            <a:custDash/>
          </a:ln>
        </p:spPr>
        <p:style>
          <a:lnRef idx="0">
            <a:schemeClr val="accent1"/>
          </a:lnRef>
          <a:fillRef idx="0">
            <a:schemeClr val="accent1"/>
          </a:fillRef>
          <a:effectRef idx="0">
            <a:schemeClr val="accent1"/>
          </a:effectRef>
          <a:fontRef idx="minor"/>
        </p:style>
        <p:txBody>
          <a:bodyPr/>
          <a:p>
            <a:pPr algn="ctr">
              <a:lnSpc>
                <a:spcPct val="100000"/>
              </a:lnSpc>
            </a:pPr>
            <a:r>
              <a:rPr b="0" lang="et-EE" sz="1200" spc="-1" strike="noStrike">
                <a:solidFill>
                  <a:srgbClr val="000000"/>
                </a:solidFill>
                <a:latin typeface="Avenir Book"/>
                <a:ea typeface="ＭＳ 明朝"/>
              </a:rPr>
              <a:t>“</a:t>
            </a:r>
            <a:r>
              <a:rPr b="0" lang="et-EE" sz="1200" spc="-1" strike="noStrike">
                <a:solidFill>
                  <a:srgbClr val="000000"/>
                </a:solidFill>
                <a:latin typeface="Avenir Book"/>
                <a:ea typeface="ＭＳ 明朝"/>
              </a:rPr>
              <a:t>EIP-RURAL” </a:t>
            </a:r>
            <a:endParaRPr b="0" lang="et-EE" sz="1200" spc="-1" strike="noStrike">
              <a:latin typeface="Arial"/>
            </a:endParaRPr>
          </a:p>
          <a:p>
            <a:pPr algn="ctr">
              <a:lnSpc>
                <a:spcPct val="100000"/>
              </a:lnSpc>
            </a:pPr>
            <a:r>
              <a:rPr b="0" lang="et-EE" sz="1200" spc="-1" strike="noStrike">
                <a:solidFill>
                  <a:srgbClr val="000000"/>
                </a:solidFill>
                <a:latin typeface="Avenir Book"/>
                <a:ea typeface="ＭＳ 明朝"/>
              </a:rPr>
              <a:t>(‘public-private-civic + research)</a:t>
            </a:r>
            <a:endParaRPr b="0" lang="et-EE" sz="1200" spc="-1" strike="noStrike">
              <a:latin typeface="Arial"/>
            </a:endParaRPr>
          </a:p>
        </p:txBody>
      </p:sp>
      <p:sp>
        <p:nvSpPr>
          <p:cNvPr id="135" name="CustomShape 23"/>
          <p:cNvSpPr/>
          <p:nvPr/>
        </p:nvSpPr>
        <p:spPr>
          <a:xfrm>
            <a:off x="4774680" y="5443200"/>
            <a:ext cx="1035360" cy="804600"/>
          </a:xfrm>
          <a:prstGeom prst="rect">
            <a:avLst/>
          </a:prstGeom>
          <a:noFill/>
          <a:ln cap="rnd">
            <a:solidFill>
              <a:schemeClr val="bg1">
                <a:lumMod val="50000"/>
              </a:schemeClr>
            </a:solidFill>
            <a:custDash/>
          </a:ln>
        </p:spPr>
        <p:style>
          <a:lnRef idx="0">
            <a:schemeClr val="accent1"/>
          </a:lnRef>
          <a:fillRef idx="0">
            <a:schemeClr val="accent1"/>
          </a:fillRef>
          <a:effectRef idx="0">
            <a:schemeClr val="accent1"/>
          </a:effectRef>
          <a:fontRef idx="minor"/>
        </p:style>
        <p:txBody>
          <a:bodyPr anchor="ctr"/>
          <a:p>
            <a:pPr algn="ctr">
              <a:lnSpc>
                <a:spcPct val="100000"/>
              </a:lnSpc>
            </a:pPr>
            <a:r>
              <a:rPr b="0" lang="et-EE" sz="1200" spc="-1" strike="noStrike">
                <a:solidFill>
                  <a:srgbClr val="000000"/>
                </a:solidFill>
                <a:latin typeface="Avenir Book"/>
                <a:ea typeface="ＭＳ 明朝"/>
              </a:rPr>
              <a:t>Other…</a:t>
            </a:r>
            <a:endParaRPr b="0" lang="et-EE" sz="1200" spc="-1" strike="noStrike">
              <a:latin typeface="Arial"/>
            </a:endParaRPr>
          </a:p>
        </p:txBody>
      </p:sp>
      <p:sp>
        <p:nvSpPr>
          <p:cNvPr id="136" name="CustomShape 24"/>
          <p:cNvSpPr/>
          <p:nvPr/>
        </p:nvSpPr>
        <p:spPr>
          <a:xfrm flipV="1">
            <a:off x="1571400" y="3600720"/>
            <a:ext cx="360" cy="632880"/>
          </a:xfrm>
          <a:custGeom>
            <a:avLst/>
            <a:gdLst/>
            <a:ahLst/>
            <a:rect l="l" t="t" r="r" b="b"/>
            <a:pathLst>
              <a:path w="21600" h="21600">
                <a:moveTo>
                  <a:pt x="0" y="0"/>
                </a:moveTo>
                <a:lnTo>
                  <a:pt x="21600" y="21600"/>
                </a:lnTo>
              </a:path>
            </a:pathLst>
          </a:custGeom>
          <a:noFill/>
          <a:ln w="28440">
            <a:solidFill>
              <a:schemeClr val="bg1">
                <a:lumMod val="50000"/>
              </a:schemeClr>
            </a:solidFill>
            <a:round/>
            <a:tailEnd len="med" type="triangle" w="med"/>
          </a:ln>
        </p:spPr>
        <p:style>
          <a:lnRef idx="2">
            <a:schemeClr val="accent1"/>
          </a:lnRef>
          <a:fillRef idx="0">
            <a:schemeClr val="accent1"/>
          </a:fillRef>
          <a:effectRef idx="1">
            <a:schemeClr val="accent1"/>
          </a:effectRef>
          <a:fontRef idx="minor"/>
        </p:style>
      </p:sp>
      <p:sp>
        <p:nvSpPr>
          <p:cNvPr id="137" name="CustomShape 25"/>
          <p:cNvSpPr/>
          <p:nvPr/>
        </p:nvSpPr>
        <p:spPr>
          <a:xfrm flipV="1">
            <a:off x="3384000" y="3639600"/>
            <a:ext cx="360" cy="632880"/>
          </a:xfrm>
          <a:custGeom>
            <a:avLst/>
            <a:gdLst/>
            <a:ahLst/>
            <a:rect l="l" t="t" r="r" b="b"/>
            <a:pathLst>
              <a:path w="21600" h="21600">
                <a:moveTo>
                  <a:pt x="0" y="0"/>
                </a:moveTo>
                <a:lnTo>
                  <a:pt x="21600" y="21600"/>
                </a:lnTo>
              </a:path>
            </a:pathLst>
          </a:custGeom>
          <a:noFill/>
          <a:ln w="28440">
            <a:solidFill>
              <a:schemeClr val="bg1">
                <a:lumMod val="50000"/>
              </a:schemeClr>
            </a:solidFill>
            <a:round/>
            <a:tailEnd len="med" type="triangle" w="med"/>
          </a:ln>
        </p:spPr>
        <p:style>
          <a:lnRef idx="2">
            <a:schemeClr val="accent1"/>
          </a:lnRef>
          <a:fillRef idx="0">
            <a:schemeClr val="accent1"/>
          </a:fillRef>
          <a:effectRef idx="1">
            <a:schemeClr val="accent1"/>
          </a:effectRef>
          <a:fontRef idx="minor"/>
        </p:style>
      </p:sp>
      <p:sp>
        <p:nvSpPr>
          <p:cNvPr id="138" name="CustomShape 26"/>
          <p:cNvSpPr/>
          <p:nvPr/>
        </p:nvSpPr>
        <p:spPr>
          <a:xfrm flipV="1">
            <a:off x="5916240" y="3273480"/>
            <a:ext cx="360" cy="801000"/>
          </a:xfrm>
          <a:custGeom>
            <a:avLst/>
            <a:gdLst/>
            <a:ahLst/>
            <a:rect l="l" t="t" r="r" b="b"/>
            <a:pathLst>
              <a:path w="21600" h="21600">
                <a:moveTo>
                  <a:pt x="0" y="0"/>
                </a:moveTo>
                <a:lnTo>
                  <a:pt x="21600" y="21600"/>
                </a:lnTo>
              </a:path>
            </a:pathLst>
          </a:custGeom>
          <a:noFill/>
          <a:ln w="28440">
            <a:solidFill>
              <a:schemeClr val="bg1">
                <a:lumMod val="50000"/>
              </a:schemeClr>
            </a:solidFill>
            <a:round/>
            <a:tailEnd len="med" type="triangle" w="med"/>
          </a:ln>
        </p:spPr>
        <p:style>
          <a:lnRef idx="2">
            <a:schemeClr val="accent1"/>
          </a:lnRef>
          <a:fillRef idx="0">
            <a:schemeClr val="accent1"/>
          </a:fillRef>
          <a:effectRef idx="1">
            <a:schemeClr val="accent1"/>
          </a:effectRef>
          <a:fontRef idx="minor"/>
        </p:style>
      </p:sp>
      <p:pic>
        <p:nvPicPr>
          <p:cNvPr id="139" name="Picture 44" descr=""/>
          <p:cNvPicPr/>
          <p:nvPr/>
        </p:nvPicPr>
        <p:blipFill>
          <a:blip r:embed="rId4"/>
          <a:stretch/>
        </p:blipFill>
        <p:spPr>
          <a:xfrm>
            <a:off x="2165400" y="4374000"/>
            <a:ext cx="480240" cy="547200"/>
          </a:xfrm>
          <a:prstGeom prst="rect">
            <a:avLst/>
          </a:prstGeom>
          <a:ln>
            <a:noFill/>
          </a:ln>
        </p:spPr>
      </p:pic>
    </p:spTree>
  </p:cSld>
  <p:timing>
    <p:tnLst>
      <p:par>
        <p:cTn id="98" dur="indefinite" restart="never" nodeType="tmRoot">
          <p:childTnLst>
            <p:seq>
              <p:cTn id="99" dur="indefinite" nodeType="mainSeq">
                <p:childTnLst>
                  <p:par>
                    <p:cTn id="100" fill="hold">
                      <p:stCondLst>
                        <p:cond delay="indefinite"/>
                      </p:stCondLst>
                      <p:childTnLst>
                        <p:par>
                          <p:cTn id="101" fill="hold">
                            <p:stCondLst>
                              <p:cond delay="0"/>
                            </p:stCondLst>
                            <p:childTnLst>
                              <p:par>
                                <p:cTn id="102" nodeType="clickEffect" fill="hold" presetClass="entr" presetID="6" presetSubtype="16">
                                  <p:stCondLst>
                                    <p:cond delay="0"/>
                                  </p:stCondLst>
                                  <p:childTnLst>
                                    <p:set>
                                      <p:cBhvr>
                                        <p:cTn id="103" dur="1" fill="hold">
                                          <p:stCondLst>
                                            <p:cond delay="0"/>
                                          </p:stCondLst>
                                        </p:cTn>
                                        <p:tgtEl>
                                          <p:spTgt spid="125"/>
                                        </p:tgtEl>
                                        <p:attrNameLst>
                                          <p:attrName>style.visibility</p:attrName>
                                        </p:attrNameLst>
                                      </p:cBhvr>
                                      <p:to>
                                        <p:strVal val="visible"/>
                                      </p:to>
                                    </p:set>
                                    <p:animEffect filter="circle(in)" transition="out">
                                      <p:cBhvr additive="repl">
                                        <p:cTn id="104" dur="2000"/>
                                        <p:tgtEl>
                                          <p:spTgt spid="125"/>
                                        </p:tgtEl>
                                      </p:cBhvr>
                                    </p:animEffect>
                                  </p:childTnLst>
                                </p:cTn>
                              </p:par>
                            </p:childTnLst>
                          </p:cTn>
                        </p:par>
                      </p:childTnLst>
                    </p:cTn>
                  </p:par>
                  <p:par>
                    <p:cTn id="105" fill="hold">
                      <p:stCondLst>
                        <p:cond delay="indefinite"/>
                      </p:stCondLst>
                      <p:childTnLst>
                        <p:par>
                          <p:cTn id="106" fill="hold">
                            <p:stCondLst>
                              <p:cond delay="0"/>
                            </p:stCondLst>
                            <p:childTnLst>
                              <p:par>
                                <p:cTn id="107" nodeType="clickEffect" fill="hold" presetClass="entr" presetID="22" presetSubtype="4">
                                  <p:stCondLst>
                                    <p:cond delay="0"/>
                                  </p:stCondLst>
                                  <p:childTnLst>
                                    <p:set>
                                      <p:cBhvr>
                                        <p:cTn id="108" dur="1" fill="hold">
                                          <p:stCondLst>
                                            <p:cond delay="0"/>
                                          </p:stCondLst>
                                        </p:cTn>
                                        <p:tgtEl>
                                          <p:spTgt spid="-1"/>
                                        </p:tgtEl>
                                        <p:attrNameLst>
                                          <p:attrName>style.visibility</p:attrName>
                                        </p:attrNameLst>
                                      </p:cBhvr>
                                      <p:to>
                                        <p:strVal val="visible"/>
                                      </p:to>
                                    </p:set>
                                    <p:animEffect filter="wipe(down)" transition="out">
                                      <p:cBhvr additive="repl">
                                        <p:cTn id="109" dur="500"/>
                                        <p:tgtEl>
                                          <p:spTgt spid="-1"/>
                                        </p:tgtEl>
                                      </p:cBhvr>
                                    </p:animEffect>
                                  </p:childTnLst>
                                </p:cTn>
                              </p:par>
                            </p:childTnLst>
                          </p:cTn>
                        </p:par>
                      </p:childTnLst>
                    </p:cTn>
                  </p:par>
                  <p:par>
                    <p:cTn id="110" fill="hold">
                      <p:stCondLst>
                        <p:cond delay="indefinite"/>
                      </p:stCondLst>
                      <p:childTnLst>
                        <p:par>
                          <p:cTn id="111" fill="hold">
                            <p:stCondLst>
                              <p:cond delay="0"/>
                            </p:stCondLst>
                            <p:childTnLst>
                              <p:par>
                                <p:cTn id="112" nodeType="clickEffect" fill="hold" presetClass="entr" presetID="1">
                                  <p:stCondLst>
                                    <p:cond delay="0"/>
                                  </p:stCondLst>
                                  <p:childTnLst>
                                    <p:set>
                                      <p:cBhvr>
                                        <p:cTn id="113" dur="1" fill="hold">
                                          <p:stCondLst>
                                            <p:cond delay="0"/>
                                          </p:stCondLst>
                                        </p:cTn>
                                        <p:tgtEl>
                                          <p:spTgt spid="139"/>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nodeType="clickEffect" fill="hold" presetClass="emph" presetID="35">
                                  <p:stCondLst>
                                    <p:cond delay="0"/>
                                  </p:stCondLst>
                                  <p:childTnLst>
                                    <p:anim calcmode="discrete" valueType="num">
                                      <p:cBhvr additive="repl">
                                        <p:cTn id="117" dur="1000" fill="hold"/>
                                        <p:tgtEl>
                                          <p:spTgt spid="139"/>
                                        </p:tgtEl>
                                        <p:attrNameLst>
                                          <p:attrName>style.visibility</p:attrName>
                                        </p:attrNameLst>
                                      </p:cBhvr>
                                      <p:tavLst>
                                        <p:tav tm="0">
                                          <p:val>
                                            <p:strVal val="hidden"/>
                                          </p:val>
                                        </p:tav>
                                        <p:tav tm="50000">
                                          <p:val>
                                            <p:strVal val="visible"/>
                                          </p:val>
                                        </p:tav>
                                      </p:tavLst>
                                    </p:anim>
                                  </p:childTnLst>
                                </p:cTn>
                              </p:par>
                            </p:childTnLst>
                          </p:cTn>
                        </p:par>
                      </p:childTnLst>
                    </p:cTn>
                  </p:par>
                  <p:par>
                    <p:cTn id="118" fill="hold">
                      <p:stCondLst>
                        <p:cond delay="indefinite"/>
                      </p:stCondLst>
                      <p:childTnLst>
                        <p:par>
                          <p:cTn id="119" fill="hold">
                            <p:stCondLst>
                              <p:cond delay="0"/>
                            </p:stCondLst>
                            <p:childTnLst>
                              <p:par>
                                <p:cTn id="120" nodeType="clickEffect" fill="hold" presetClass="entr" presetID="22" presetSubtype="4">
                                  <p:stCondLst>
                                    <p:cond delay="0"/>
                                  </p:stCondLst>
                                  <p:childTnLst>
                                    <p:set>
                                      <p:cBhvr>
                                        <p:cTn id="121" dur="1" fill="hold">
                                          <p:stCondLst>
                                            <p:cond delay="0"/>
                                          </p:stCondLst>
                                        </p:cTn>
                                        <p:tgtEl>
                                          <p:spTgt spid="-1"/>
                                        </p:tgtEl>
                                        <p:attrNameLst>
                                          <p:attrName>style.visibility</p:attrName>
                                        </p:attrNameLst>
                                      </p:cBhvr>
                                      <p:to>
                                        <p:strVal val="visible"/>
                                      </p:to>
                                    </p:set>
                                    <p:animEffect filter="wipe(down)" transition="out">
                                      <p:cBhvr additive="repl">
                                        <p:cTn id="122" dur="500"/>
                                        <p:tgtEl>
                                          <p:spTgt spid="-1"/>
                                        </p:tgtEl>
                                      </p:cBhvr>
                                    </p:animEffect>
                                  </p:childTnLst>
                                </p:cTn>
                              </p:par>
                            </p:childTnLst>
                          </p:cTn>
                        </p:par>
                      </p:childTnLst>
                    </p:cTn>
                  </p:par>
                  <p:par>
                    <p:cTn id="123" fill="hold">
                      <p:stCondLst>
                        <p:cond delay="indefinite"/>
                      </p:stCondLst>
                      <p:childTnLst>
                        <p:par>
                          <p:cTn id="124" fill="hold">
                            <p:stCondLst>
                              <p:cond delay="0"/>
                            </p:stCondLst>
                            <p:childTnLst>
                              <p:par>
                                <p:cTn id="125" nodeType="clickEffect" fill="hold" presetClass="entr" presetID="22" presetSubtype="8">
                                  <p:stCondLst>
                                    <p:cond delay="0"/>
                                  </p:stCondLst>
                                  <p:childTnLst>
                                    <p:set>
                                      <p:cBhvr>
                                        <p:cTn id="126" dur="1" fill="hold">
                                          <p:stCondLst>
                                            <p:cond delay="0"/>
                                          </p:stCondLst>
                                        </p:cTn>
                                        <p:tgtEl>
                                          <p:spTgt spid="-1"/>
                                        </p:tgtEl>
                                        <p:attrNameLst>
                                          <p:attrName>style.visibility</p:attrName>
                                        </p:attrNameLst>
                                      </p:cBhvr>
                                      <p:to>
                                        <p:strVal val="visible"/>
                                      </p:to>
                                    </p:set>
                                    <p:animEffect filter="wipe(left)" transition="in">
                                      <p:cBhvr additive="repl">
                                        <p:cTn id="127" dur="500"/>
                                        <p:tgtEl>
                                          <p:spTgt spid="-1"/>
                                        </p:tgtEl>
                                      </p:cBhvr>
                                    </p:animEffect>
                                  </p:childTnLst>
                                </p:cTn>
                              </p:par>
                            </p:childTnLst>
                          </p:cTn>
                        </p:par>
                      </p:childTnLst>
                    </p:cTn>
                  </p:par>
                  <p:par>
                    <p:cTn id="128" fill="hold">
                      <p:stCondLst>
                        <p:cond delay="indefinite"/>
                      </p:stCondLst>
                      <p:childTnLst>
                        <p:par>
                          <p:cTn id="129" fill="hold">
                            <p:stCondLst>
                              <p:cond delay="0"/>
                            </p:stCondLst>
                            <p:childTnLst>
                              <p:par>
                                <p:cTn id="130" nodeType="clickEffect" fill="hold" presetClass="entr" presetID="1">
                                  <p:stCondLst>
                                    <p:cond delay="0"/>
                                  </p:stCondLst>
                                  <p:childTnLst>
                                    <p:set>
                                      <p:cBhvr>
                                        <p:cTn id="131" dur="1" fill="hold">
                                          <p:stCondLst>
                                            <p:cond delay="0"/>
                                          </p:stCondLst>
                                        </p:cTn>
                                        <p:tgtEl>
                                          <p:spTgt spid="130"/>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nodeType="clickEffect" fill="hold" presetClass="emph" presetID="35">
                                  <p:stCondLst>
                                    <p:cond delay="0"/>
                                  </p:stCondLst>
                                  <p:childTnLst>
                                    <p:anim calcmode="discrete" valueType="num">
                                      <p:cBhvr additive="repl">
                                        <p:cTn id="135" dur="1000" fill="hold"/>
                                        <p:tgtEl>
                                          <p:spTgt spid="130"/>
                                        </p:tgtEl>
                                        <p:attrNameLst>
                                          <p:attrName>style.visibility</p:attrName>
                                        </p:attrNameLst>
                                      </p:cBhvr>
                                      <p:tavLst>
                                        <p:tav tm="0">
                                          <p:val>
                                            <p:strVal val="hidden"/>
                                          </p:val>
                                        </p:tav>
                                        <p:tav tm="50000">
                                          <p:val>
                                            <p:strVal val="visible"/>
                                          </p:val>
                                        </p:tav>
                                      </p:tavLst>
                                    </p:anim>
                                  </p:childTnLst>
                                </p:cTn>
                              </p:par>
                            </p:childTnLst>
                          </p:cTn>
                        </p:par>
                      </p:childTnLst>
                    </p:cTn>
                  </p:par>
                  <p:par>
                    <p:cTn id="136" fill="hold">
                      <p:stCondLst>
                        <p:cond delay="indefinite"/>
                      </p:stCondLst>
                      <p:childTnLst>
                        <p:par>
                          <p:cTn id="137" fill="hold">
                            <p:stCondLst>
                              <p:cond delay="0"/>
                            </p:stCondLst>
                            <p:childTnLst>
                              <p:par>
                                <p:cTn id="138" nodeType="clickEffect" fill="hold" presetClass="entr" presetID="22" presetSubtype="1">
                                  <p:stCondLst>
                                    <p:cond delay="0"/>
                                  </p:stCondLst>
                                  <p:childTnLst>
                                    <p:set>
                                      <p:cBhvr>
                                        <p:cTn id="139" dur="1" fill="hold">
                                          <p:stCondLst>
                                            <p:cond delay="0"/>
                                          </p:stCondLst>
                                        </p:cTn>
                                        <p:tgtEl>
                                          <p:spTgt spid="123"/>
                                        </p:tgtEl>
                                        <p:attrNameLst>
                                          <p:attrName>style.visibility</p:attrName>
                                        </p:attrNameLst>
                                      </p:cBhvr>
                                      <p:to>
                                        <p:strVal val="visible"/>
                                      </p:to>
                                    </p:set>
                                    <p:animEffect filter="wipe(up)" transition="in">
                                      <p:cBhvr additive="repl">
                                        <p:cTn id="140" dur="500"/>
                                        <p:tgtEl>
                                          <p:spTgt spid="123"/>
                                        </p:tgtEl>
                                      </p:cBhvr>
                                    </p:animEffect>
                                  </p:childTnLst>
                                </p:cTn>
                              </p:par>
                            </p:childTnLst>
                          </p:cTn>
                        </p:par>
                      </p:childTnLst>
                    </p:cTn>
                  </p:par>
                  <p:par>
                    <p:cTn id="141" fill="hold">
                      <p:stCondLst>
                        <p:cond delay="indefinite"/>
                      </p:stCondLst>
                      <p:childTnLst>
                        <p:par>
                          <p:cTn id="142" fill="hold">
                            <p:stCondLst>
                              <p:cond delay="0"/>
                            </p:stCondLst>
                            <p:childTnLst>
                              <p:par>
                                <p:cTn id="143" nodeType="clickEffect" fill="hold" presetClass="entr" presetID="1">
                                  <p:stCondLst>
                                    <p:cond delay="0"/>
                                  </p:stCondLst>
                                  <p:childTnLst>
                                    <p:set>
                                      <p:cBhvr>
                                        <p:cTn id="144" dur="1" fill="hold">
                                          <p:stCondLst>
                                            <p:cond delay="0"/>
                                          </p:stCondLst>
                                        </p:cTn>
                                        <p:tgtEl>
                                          <p:spTgt spid="124"/>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nodeType="clickEffect" fill="hold" presetClass="emph" presetID="35">
                                  <p:stCondLst>
                                    <p:cond delay="0"/>
                                  </p:stCondLst>
                                  <p:childTnLst>
                                    <p:anim calcmode="discrete" valueType="num">
                                      <p:cBhvr additive="repl">
                                        <p:cTn id="148" dur="1000" fill="hold"/>
                                        <p:tgtEl>
                                          <p:spTgt spid="124"/>
                                        </p:tgtEl>
                                        <p:attrNameLst>
                                          <p:attrName>style.visibility</p:attrName>
                                        </p:attrNameLst>
                                      </p:cBhvr>
                                      <p:tavLst>
                                        <p:tav tm="0">
                                          <p:val>
                                            <p:strVal val="hidden"/>
                                          </p:val>
                                        </p:tav>
                                        <p:tav tm="50000">
                                          <p:val>
                                            <p:strVal val="visible"/>
                                          </p:val>
                                        </p:tav>
                                      </p:tavLst>
                                    </p:anim>
                                  </p:childTnLst>
                                </p:cTn>
                              </p:par>
                            </p:childTnLst>
                          </p:cTn>
                        </p:par>
                      </p:childTnLst>
                    </p:cTn>
                  </p:par>
                  <p:par>
                    <p:cTn id="149" fill="hold">
                      <p:stCondLst>
                        <p:cond delay="indefinite"/>
                      </p:stCondLst>
                      <p:childTnLst>
                        <p:par>
                          <p:cTn id="150" fill="hold">
                            <p:stCondLst>
                              <p:cond delay="0"/>
                            </p:stCondLst>
                            <p:childTnLst>
                              <p:par>
                                <p:cTn id="151" nodeType="clickEffect" fill="hold" presetClass="entr" presetID="22" presetSubtype="1">
                                  <p:stCondLst>
                                    <p:cond delay="0"/>
                                  </p:stCondLst>
                                  <p:childTnLst>
                                    <p:set>
                                      <p:cBhvr>
                                        <p:cTn id="152" dur="1" fill="hold">
                                          <p:stCondLst>
                                            <p:cond delay="0"/>
                                          </p:stCondLst>
                                        </p:cTn>
                                        <p:tgtEl>
                                          <p:spTgt spid="-1"/>
                                        </p:tgtEl>
                                        <p:attrNameLst>
                                          <p:attrName>style.visibility</p:attrName>
                                        </p:attrNameLst>
                                      </p:cBhvr>
                                      <p:to>
                                        <p:strVal val="visible"/>
                                      </p:to>
                                    </p:set>
                                    <p:animEffect filter="wipe(up)" transition="in">
                                      <p:cBhvr additive="repl">
                                        <p:cTn id="153" dur="500"/>
                                        <p:tgtEl>
                                          <p:spTgt spid="-1"/>
                                        </p:tgtEl>
                                      </p:cBhvr>
                                    </p:animEffect>
                                  </p:childTnLst>
                                </p:cTn>
                              </p:par>
                            </p:childTnLst>
                          </p:cTn>
                        </p:par>
                      </p:childTnLst>
                    </p:cTn>
                  </p:par>
                  <p:par>
                    <p:cTn id="154" fill="hold">
                      <p:stCondLst>
                        <p:cond delay="indefinite"/>
                      </p:stCondLst>
                      <p:childTnLst>
                        <p:par>
                          <p:cTn id="155" fill="hold">
                            <p:stCondLst>
                              <p:cond delay="0"/>
                            </p:stCondLst>
                            <p:childTnLst>
                              <p:par>
                                <p:cTn id="156" nodeType="clickEffect" fill="hold" presetClass="entr" presetID="22" presetSubtype="1">
                                  <p:stCondLst>
                                    <p:cond delay="0"/>
                                  </p:stCondLst>
                                  <p:childTnLst>
                                    <p:set>
                                      <p:cBhvr>
                                        <p:cTn id="157" dur="1" fill="hold">
                                          <p:stCondLst>
                                            <p:cond delay="0"/>
                                          </p:stCondLst>
                                        </p:cTn>
                                        <p:tgtEl>
                                          <p:spTgt spid="-1"/>
                                        </p:tgtEl>
                                        <p:attrNameLst>
                                          <p:attrName>style.visibility</p:attrName>
                                        </p:attrNameLst>
                                      </p:cBhvr>
                                      <p:to>
                                        <p:strVal val="visible"/>
                                      </p:to>
                                    </p:set>
                                    <p:animEffect filter="wipe(up)" transition="in">
                                      <p:cBhvr additive="repl">
                                        <p:cTn id="158" dur="500"/>
                                        <p:tgtEl>
                                          <p:spTgt spid="-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TextShape 1"/>
          <p:cNvSpPr txBox="1"/>
          <p:nvPr/>
        </p:nvSpPr>
        <p:spPr>
          <a:xfrm>
            <a:off x="498600" y="417240"/>
            <a:ext cx="7556040" cy="1115640"/>
          </a:xfrm>
          <a:prstGeom prst="rect">
            <a:avLst/>
          </a:prstGeom>
          <a:noFill/>
          <a:ln>
            <a:noFill/>
          </a:ln>
        </p:spPr>
        <p:txBody>
          <a:bodyPr/>
          <a:p>
            <a:pPr>
              <a:lnSpc>
                <a:spcPct val="100000"/>
              </a:lnSpc>
            </a:pPr>
            <a:r>
              <a:rPr b="1" lang="en-US" sz="3600" spc="-1" strike="noStrike">
                <a:solidFill>
                  <a:srgbClr val="3c46a5"/>
                </a:solidFill>
                <a:latin typeface="Avenir Book"/>
              </a:rPr>
              <a:t>Integrated policy tool</a:t>
            </a:r>
            <a:endParaRPr b="0" lang="en-US" sz="3600" spc="-1" strike="noStrike">
              <a:solidFill>
                <a:srgbClr val="000000"/>
              </a:solidFill>
              <a:latin typeface="Rockwell"/>
            </a:endParaRPr>
          </a:p>
        </p:txBody>
      </p:sp>
      <p:pic>
        <p:nvPicPr>
          <p:cNvPr id="141" name="Picture 4" descr=""/>
          <p:cNvPicPr/>
          <p:nvPr/>
        </p:nvPicPr>
        <p:blipFill>
          <a:blip r:embed="rId1"/>
          <a:srcRect l="0" t="3658" r="0" b="5912"/>
          <a:stretch/>
        </p:blipFill>
        <p:spPr>
          <a:xfrm>
            <a:off x="1821240" y="1378080"/>
            <a:ext cx="6750000" cy="5364000"/>
          </a:xfrm>
          <a:prstGeom prst="rect">
            <a:avLst/>
          </a:prstGeom>
          <a:ln>
            <a:noFill/>
          </a:ln>
        </p:spPr>
      </p:pic>
      <p:sp>
        <p:nvSpPr>
          <p:cNvPr id="142" name="CustomShape 2"/>
          <p:cNvSpPr/>
          <p:nvPr/>
        </p:nvSpPr>
        <p:spPr>
          <a:xfrm>
            <a:off x="6015240" y="1637640"/>
            <a:ext cx="2004840" cy="1436760"/>
          </a:xfrm>
          <a:prstGeom prst="cloud">
            <a:avLst/>
          </a:prstGeom>
          <a:solidFill>
            <a:srgbClr val="ffffff"/>
          </a:solidFill>
          <a:ln>
            <a:solidFill>
              <a:srgbClr val="315faa"/>
            </a:solidFill>
            <a:round/>
          </a:ln>
          <a:effectLst>
            <a:innerShdw blurRad="50800" dir="13500000" dist="25400">
              <a:srgbClr val="ffffff">
                <a:alpha val="75000"/>
              </a:srgbClr>
            </a:innerShdw>
            <a:outerShdw blurRad="63500" dir="5400000" dist="25400" rotWithShape="0">
              <a:srgbClr val="808080">
                <a:alpha val="75000"/>
              </a:srgbClr>
            </a:outerShdw>
          </a:effectLst>
        </p:spPr>
        <p:style>
          <a:lnRef idx="1">
            <a:schemeClr val="accent1"/>
          </a:lnRef>
          <a:fillRef idx="3">
            <a:schemeClr val="accent1"/>
          </a:fillRef>
          <a:effectRef idx="2">
            <a:schemeClr val="accent1"/>
          </a:effectRef>
          <a:fontRef idx="minor"/>
        </p:style>
      </p:sp>
      <p:sp>
        <p:nvSpPr>
          <p:cNvPr id="143" name="CustomShape 3"/>
          <p:cNvSpPr/>
          <p:nvPr/>
        </p:nvSpPr>
        <p:spPr>
          <a:xfrm>
            <a:off x="6015240" y="1771560"/>
            <a:ext cx="2088360" cy="1063800"/>
          </a:xfrm>
          <a:prstGeom prst="rect">
            <a:avLst/>
          </a:prstGeom>
          <a:noFill/>
          <a:ln>
            <a:noFill/>
          </a:ln>
        </p:spPr>
        <p:style>
          <a:lnRef idx="0"/>
          <a:fillRef idx="0"/>
          <a:effectRef idx="0"/>
          <a:fontRef idx="minor"/>
        </p:style>
        <p:txBody>
          <a:bodyPr lIns="90000" rIns="90000" tIns="45000" bIns="45000"/>
          <a:p>
            <a:pPr algn="ctr">
              <a:lnSpc>
                <a:spcPct val="100000"/>
              </a:lnSpc>
            </a:pPr>
            <a:r>
              <a:rPr b="0" lang="et-EE" sz="1600" spc="-1" strike="noStrike">
                <a:solidFill>
                  <a:srgbClr val="000000"/>
                </a:solidFill>
                <a:latin typeface="Rockwell"/>
              </a:rPr>
              <a:t>Basic services &amp; village renewal; Cooperation; LEADER …</a:t>
            </a:r>
            <a:endParaRPr b="0" lang="et-EE" sz="1600" spc="-1" strike="noStrike">
              <a:latin typeface="Arial"/>
            </a:endParaRPr>
          </a:p>
        </p:txBody>
      </p:sp>
      <p:sp>
        <p:nvSpPr>
          <p:cNvPr id="144" name="CustomShape 4"/>
          <p:cNvSpPr/>
          <p:nvPr/>
        </p:nvSpPr>
        <p:spPr>
          <a:xfrm>
            <a:off x="189720" y="2848680"/>
            <a:ext cx="2004840" cy="1436760"/>
          </a:xfrm>
          <a:prstGeom prst="cloud">
            <a:avLst/>
          </a:prstGeom>
          <a:solidFill>
            <a:schemeClr val="bg1"/>
          </a:solidFill>
          <a:ln>
            <a:solidFill>
              <a:srgbClr val="315faa"/>
            </a:solidFill>
            <a:round/>
          </a:ln>
          <a:effectLst>
            <a:innerShdw blurRad="50800" dir="13500000" dist="25400">
              <a:srgbClr val="ffffff">
                <a:alpha val="75000"/>
              </a:srgbClr>
            </a:innerShdw>
            <a:outerShdw blurRad="63500" dir="5400000" dist="25400" rotWithShape="0">
              <a:srgbClr val="808080">
                <a:alpha val="75000"/>
              </a:srgbClr>
            </a:outerShdw>
          </a:effectLst>
        </p:spPr>
        <p:style>
          <a:lnRef idx="1">
            <a:schemeClr val="accent1"/>
          </a:lnRef>
          <a:fillRef idx="3">
            <a:schemeClr val="accent1"/>
          </a:fillRef>
          <a:effectRef idx="2">
            <a:schemeClr val="accent1"/>
          </a:effectRef>
          <a:fontRef idx="minor"/>
        </p:style>
      </p:sp>
      <p:sp>
        <p:nvSpPr>
          <p:cNvPr id="145" name="CustomShape 5"/>
          <p:cNvSpPr/>
          <p:nvPr/>
        </p:nvSpPr>
        <p:spPr>
          <a:xfrm>
            <a:off x="189720" y="3099240"/>
            <a:ext cx="2088360" cy="1063800"/>
          </a:xfrm>
          <a:prstGeom prst="rect">
            <a:avLst/>
          </a:prstGeom>
          <a:noFill/>
          <a:ln>
            <a:noFill/>
          </a:ln>
        </p:spPr>
        <p:style>
          <a:lnRef idx="0"/>
          <a:fillRef idx="0"/>
          <a:effectRef idx="0"/>
          <a:fontRef idx="minor"/>
        </p:style>
        <p:txBody>
          <a:bodyPr lIns="90000" rIns="90000" tIns="45000" bIns="45000"/>
          <a:p>
            <a:pPr algn="ctr">
              <a:lnSpc>
                <a:spcPct val="100000"/>
              </a:lnSpc>
            </a:pPr>
            <a:r>
              <a:rPr b="0" lang="et-EE" sz="1600" spc="-1" strike="noStrike">
                <a:solidFill>
                  <a:srgbClr val="000000"/>
                </a:solidFill>
                <a:latin typeface="Rockwell"/>
              </a:rPr>
              <a:t>Infrastructural investments; CLLD; Interreg;</a:t>
            </a:r>
            <a:endParaRPr b="0" lang="et-EE" sz="1600" spc="-1" strike="noStrike">
              <a:latin typeface="Arial"/>
            </a:endParaRPr>
          </a:p>
          <a:p>
            <a:pPr algn="ctr">
              <a:lnSpc>
                <a:spcPct val="100000"/>
              </a:lnSpc>
            </a:pPr>
            <a:r>
              <a:rPr b="0" lang="et-EE" sz="1600" spc="-1" strike="noStrike">
                <a:solidFill>
                  <a:srgbClr val="000000"/>
                </a:solidFill>
                <a:latin typeface="Rockwell"/>
              </a:rPr>
              <a:t>URBACT…</a:t>
            </a:r>
            <a:endParaRPr b="0" lang="et-EE" sz="1600" spc="-1" strike="noStrike">
              <a:latin typeface="Arial"/>
            </a:endParaRPr>
          </a:p>
        </p:txBody>
      </p:sp>
      <p:sp>
        <p:nvSpPr>
          <p:cNvPr id="146" name="CustomShape 6"/>
          <p:cNvSpPr/>
          <p:nvPr/>
        </p:nvSpPr>
        <p:spPr>
          <a:xfrm rot="195600">
            <a:off x="4236840" y="1305000"/>
            <a:ext cx="2347200" cy="399240"/>
          </a:xfrm>
          <a:prstGeom prst="lightningBolt">
            <a:avLst/>
          </a:prstGeom>
          <a:solidFill>
            <a:srgbClr val="ffd491"/>
          </a:solidFill>
          <a:ln>
            <a:solidFill>
              <a:schemeClr val="accent5">
                <a:lumMod val="75000"/>
              </a:schemeClr>
            </a:solidFill>
            <a:round/>
          </a:ln>
          <a:effectLst>
            <a:innerShdw blurRad="50800" dir="13500000" dist="25400">
              <a:srgbClr val="ffffff">
                <a:alpha val="75000"/>
              </a:srgbClr>
            </a:innerShdw>
            <a:outerShdw blurRad="63500" dir="5400000" dist="25400" rotWithShape="0">
              <a:srgbClr val="808080">
                <a:alpha val="75000"/>
              </a:srgbClr>
            </a:outerShdw>
          </a:effectLst>
        </p:spPr>
        <p:style>
          <a:lnRef idx="1">
            <a:schemeClr val="accent1"/>
          </a:lnRef>
          <a:fillRef idx="3">
            <a:schemeClr val="accent1"/>
          </a:fillRef>
          <a:effectRef idx="2">
            <a:schemeClr val="accent1"/>
          </a:effectRef>
          <a:fontRef idx="minor"/>
        </p:style>
      </p:sp>
      <p:sp>
        <p:nvSpPr>
          <p:cNvPr id="147" name="CustomShape 7"/>
          <p:cNvSpPr/>
          <p:nvPr/>
        </p:nvSpPr>
        <p:spPr>
          <a:xfrm flipH="1" rot="951600">
            <a:off x="2262240" y="1467000"/>
            <a:ext cx="511560" cy="1603440"/>
          </a:xfrm>
          <a:prstGeom prst="lightningBolt">
            <a:avLst/>
          </a:prstGeom>
          <a:solidFill>
            <a:schemeClr val="accent4">
              <a:lumMod val="40000"/>
              <a:lumOff val="60000"/>
            </a:schemeClr>
          </a:solidFill>
          <a:ln>
            <a:solidFill>
              <a:schemeClr val="accent5">
                <a:lumMod val="75000"/>
              </a:schemeClr>
            </a:solidFill>
            <a:round/>
          </a:ln>
          <a:effectLst>
            <a:innerShdw blurRad="50800" dir="13500000" dist="25400">
              <a:srgbClr val="ffffff">
                <a:alpha val="75000"/>
              </a:srgbClr>
            </a:innerShdw>
            <a:outerShdw blurRad="63500" dir="5400000" dist="25400" rotWithShape="0">
              <a:srgbClr val="808080">
                <a:alpha val="75000"/>
              </a:srgbClr>
            </a:outerShdw>
          </a:effectLst>
        </p:spPr>
        <p:style>
          <a:lnRef idx="1">
            <a:schemeClr val="accent1"/>
          </a:lnRef>
          <a:fillRef idx="3">
            <a:schemeClr val="accent1"/>
          </a:fillRef>
          <a:effectRef idx="2">
            <a:schemeClr val="accent1"/>
          </a:effectRef>
          <a:fontRef idx="minor"/>
        </p:style>
      </p:sp>
      <p:sp>
        <p:nvSpPr>
          <p:cNvPr id="148" name="CustomShape 8"/>
          <p:cNvSpPr/>
          <p:nvPr/>
        </p:nvSpPr>
        <p:spPr>
          <a:xfrm rot="2500800">
            <a:off x="4767480" y="2900880"/>
            <a:ext cx="2476440" cy="356760"/>
          </a:xfrm>
          <a:prstGeom prst="lightningBolt">
            <a:avLst/>
          </a:prstGeom>
          <a:solidFill>
            <a:srgbClr val="ffd491"/>
          </a:solidFill>
          <a:ln>
            <a:solidFill>
              <a:schemeClr val="accent5">
                <a:lumMod val="75000"/>
              </a:schemeClr>
            </a:solidFill>
            <a:round/>
          </a:ln>
          <a:effectLst>
            <a:innerShdw blurRad="50800" dir="13500000" dist="25400">
              <a:srgbClr val="ffffff">
                <a:alpha val="75000"/>
              </a:srgbClr>
            </a:innerShdw>
            <a:outerShdw blurRad="63500" dir="5400000" dist="25400" rotWithShape="0">
              <a:srgbClr val="808080">
                <a:alpha val="75000"/>
              </a:srgbClr>
            </a:outerShdw>
          </a:effectLst>
        </p:spPr>
        <p:style>
          <a:lnRef idx="1">
            <a:schemeClr val="accent1"/>
          </a:lnRef>
          <a:fillRef idx="3">
            <a:schemeClr val="accent1"/>
          </a:fillRef>
          <a:effectRef idx="2">
            <a:schemeClr val="accent1"/>
          </a:effectRef>
          <a:fontRef idx="minor"/>
        </p:style>
      </p:sp>
      <p:sp>
        <p:nvSpPr>
          <p:cNvPr id="149" name="CustomShape 9"/>
          <p:cNvSpPr/>
          <p:nvPr/>
        </p:nvSpPr>
        <p:spPr>
          <a:xfrm>
            <a:off x="6332760" y="3903120"/>
            <a:ext cx="2250000" cy="1436760"/>
          </a:xfrm>
          <a:prstGeom prst="cloud">
            <a:avLst/>
          </a:prstGeom>
          <a:solidFill>
            <a:schemeClr val="bg1"/>
          </a:solidFill>
          <a:ln>
            <a:solidFill>
              <a:srgbClr val="315faa"/>
            </a:solidFill>
            <a:round/>
          </a:ln>
          <a:effectLst>
            <a:innerShdw blurRad="50800" dir="13500000" dist="25400">
              <a:srgbClr val="ffffff">
                <a:alpha val="75000"/>
              </a:srgbClr>
            </a:innerShdw>
            <a:outerShdw blurRad="63500" dir="5400000" dist="25400" rotWithShape="0">
              <a:srgbClr val="808080">
                <a:alpha val="75000"/>
              </a:srgbClr>
            </a:outerShdw>
          </a:effectLst>
        </p:spPr>
        <p:style>
          <a:lnRef idx="1">
            <a:schemeClr val="accent1"/>
          </a:lnRef>
          <a:fillRef idx="3">
            <a:schemeClr val="accent1"/>
          </a:fillRef>
          <a:effectRef idx="2">
            <a:schemeClr val="accent1"/>
          </a:effectRef>
          <a:fontRef idx="minor"/>
        </p:style>
      </p:sp>
      <p:sp>
        <p:nvSpPr>
          <p:cNvPr id="150" name="CustomShape 10"/>
          <p:cNvSpPr/>
          <p:nvPr/>
        </p:nvSpPr>
        <p:spPr>
          <a:xfrm>
            <a:off x="6199200" y="4070160"/>
            <a:ext cx="2482920" cy="1063800"/>
          </a:xfrm>
          <a:prstGeom prst="rect">
            <a:avLst/>
          </a:prstGeom>
          <a:noFill/>
          <a:ln>
            <a:noFill/>
          </a:ln>
        </p:spPr>
        <p:style>
          <a:lnRef idx="0"/>
          <a:fillRef idx="0"/>
          <a:effectRef idx="0"/>
          <a:fontRef idx="minor"/>
        </p:style>
        <p:txBody>
          <a:bodyPr lIns="90000" rIns="90000" tIns="45000" bIns="45000"/>
          <a:p>
            <a:pPr algn="ctr">
              <a:lnSpc>
                <a:spcPct val="100000"/>
              </a:lnSpc>
            </a:pPr>
            <a:r>
              <a:rPr b="0" lang="et-EE" sz="1600" spc="-1" strike="noStrike">
                <a:solidFill>
                  <a:srgbClr val="000000"/>
                </a:solidFill>
                <a:latin typeface="Rockwell"/>
              </a:rPr>
              <a:t>(Digital) skills development; capacity-building; social inclusion…</a:t>
            </a:r>
            <a:endParaRPr b="0" lang="et-EE" sz="1600" spc="-1" strike="noStrike">
              <a:latin typeface="Arial"/>
            </a:endParaRPr>
          </a:p>
        </p:txBody>
      </p:sp>
      <p:sp>
        <p:nvSpPr>
          <p:cNvPr id="151" name="CustomShape 11"/>
          <p:cNvSpPr/>
          <p:nvPr/>
        </p:nvSpPr>
        <p:spPr>
          <a:xfrm>
            <a:off x="189720" y="4621680"/>
            <a:ext cx="2004840" cy="1436760"/>
          </a:xfrm>
          <a:prstGeom prst="cloud">
            <a:avLst/>
          </a:prstGeom>
          <a:solidFill>
            <a:srgbClr val="b6eeeb"/>
          </a:solidFill>
          <a:ln>
            <a:solidFill>
              <a:srgbClr val="315faa"/>
            </a:solidFill>
            <a:round/>
          </a:ln>
          <a:effectLst>
            <a:innerShdw blurRad="50800" dir="13500000" dist="25400">
              <a:srgbClr val="ffffff">
                <a:alpha val="75000"/>
              </a:srgbClr>
            </a:innerShdw>
            <a:outerShdw blurRad="63500" dir="5400000" dist="25400" rotWithShape="0">
              <a:srgbClr val="808080">
                <a:alpha val="75000"/>
              </a:srgbClr>
            </a:outerShdw>
          </a:effectLst>
        </p:spPr>
        <p:style>
          <a:lnRef idx="1">
            <a:schemeClr val="accent1"/>
          </a:lnRef>
          <a:fillRef idx="3">
            <a:schemeClr val="accent1"/>
          </a:fillRef>
          <a:effectRef idx="2">
            <a:schemeClr val="accent1"/>
          </a:effectRef>
          <a:fontRef idx="minor"/>
        </p:style>
      </p:sp>
      <p:sp>
        <p:nvSpPr>
          <p:cNvPr id="152" name="CustomShape 12"/>
          <p:cNvSpPr/>
          <p:nvPr/>
        </p:nvSpPr>
        <p:spPr>
          <a:xfrm>
            <a:off x="189720" y="4872240"/>
            <a:ext cx="1863360" cy="1063080"/>
          </a:xfrm>
          <a:prstGeom prst="rect">
            <a:avLst/>
          </a:prstGeom>
          <a:noFill/>
          <a:ln>
            <a:noFill/>
          </a:ln>
        </p:spPr>
        <p:style>
          <a:lnRef idx="0"/>
          <a:fillRef idx="0"/>
          <a:effectRef idx="0"/>
          <a:fontRef idx="minor"/>
        </p:style>
        <p:txBody>
          <a:bodyPr lIns="90000" rIns="90000" tIns="45000" bIns="45000"/>
          <a:p>
            <a:pPr algn="ctr">
              <a:lnSpc>
                <a:spcPct val="100000"/>
              </a:lnSpc>
            </a:pPr>
            <a:endParaRPr b="0" lang="et-EE" sz="1800" spc="-1" strike="noStrike">
              <a:latin typeface="Arial"/>
            </a:endParaRPr>
          </a:p>
          <a:p>
            <a:pPr algn="ctr">
              <a:lnSpc>
                <a:spcPct val="100000"/>
              </a:lnSpc>
            </a:pPr>
            <a:r>
              <a:rPr b="1" lang="et-EE" sz="1600" spc="-1" strike="noStrike">
                <a:solidFill>
                  <a:srgbClr val="000000"/>
                </a:solidFill>
                <a:latin typeface="Rockwell"/>
              </a:rPr>
              <a:t>Experimentation for innovation </a:t>
            </a:r>
            <a:endParaRPr b="0" lang="et-EE" sz="1600" spc="-1" strike="noStrike">
              <a:latin typeface="Arial"/>
            </a:endParaRPr>
          </a:p>
        </p:txBody>
      </p:sp>
    </p:spTree>
  </p:cSld>
  <p:timing>
    <p:tnLst>
      <p:par>
        <p:cTn id="159" dur="indefinite" restart="never" nodeType="tmRoot">
          <p:childTnLst>
            <p:seq>
              <p:cTn id="160" dur="indefinite" nodeType="mainSeq">
                <p:childTnLst>
                  <p:par>
                    <p:cTn id="161" fill="hold">
                      <p:stCondLst>
                        <p:cond delay="indefinite"/>
                      </p:stCondLst>
                      <p:childTnLst>
                        <p:par>
                          <p:cTn id="162" fill="hold">
                            <p:stCondLst>
                              <p:cond delay="0"/>
                            </p:stCondLst>
                            <p:childTnLst>
                              <p:par>
                                <p:cTn id="163" nodeType="clickEffect" fill="hold" presetClass="entr" presetID="22" presetSubtype="8">
                                  <p:stCondLst>
                                    <p:cond delay="0"/>
                                  </p:stCondLst>
                                  <p:childTnLst>
                                    <p:set>
                                      <p:cBhvr>
                                        <p:cTn id="164" dur="1" fill="hold">
                                          <p:stCondLst>
                                            <p:cond delay="0"/>
                                          </p:stCondLst>
                                        </p:cTn>
                                        <p:tgtEl>
                                          <p:spTgt spid="146"/>
                                        </p:tgtEl>
                                        <p:attrNameLst>
                                          <p:attrName>style.visibility</p:attrName>
                                        </p:attrNameLst>
                                      </p:cBhvr>
                                      <p:to>
                                        <p:strVal val="visible"/>
                                      </p:to>
                                    </p:set>
                                    <p:animEffect filter="wipe(left)" transition="in">
                                      <p:cBhvr additive="repl">
                                        <p:cTn id="165" dur="500"/>
                                        <p:tgtEl>
                                          <p:spTgt spid="146"/>
                                        </p:tgtEl>
                                      </p:cBhvr>
                                    </p:animEffect>
                                  </p:childTnLst>
                                </p:cTn>
                              </p:par>
                            </p:childTnLst>
                          </p:cTn>
                        </p:par>
                      </p:childTnLst>
                    </p:cTn>
                  </p:par>
                  <p:par>
                    <p:cTn id="166" fill="hold">
                      <p:stCondLst>
                        <p:cond delay="indefinite"/>
                      </p:stCondLst>
                      <p:childTnLst>
                        <p:par>
                          <p:cTn id="167" fill="hold">
                            <p:stCondLst>
                              <p:cond delay="0"/>
                            </p:stCondLst>
                            <p:childTnLst>
                              <p:par>
                                <p:cTn id="168" nodeType="clickEffect" fill="hold" presetClass="entr" presetID="6" presetSubtype="16">
                                  <p:stCondLst>
                                    <p:cond delay="0"/>
                                  </p:stCondLst>
                                  <p:childTnLst>
                                    <p:set>
                                      <p:cBhvr>
                                        <p:cTn id="169" dur="1" fill="hold">
                                          <p:stCondLst>
                                            <p:cond delay="0"/>
                                          </p:stCondLst>
                                        </p:cTn>
                                        <p:tgtEl>
                                          <p:spTgt spid="-1"/>
                                        </p:tgtEl>
                                        <p:attrNameLst>
                                          <p:attrName>style.visibility</p:attrName>
                                        </p:attrNameLst>
                                      </p:cBhvr>
                                      <p:to>
                                        <p:strVal val="visible"/>
                                      </p:to>
                                    </p:set>
                                    <p:animEffect filter="circle(in)" transition="out">
                                      <p:cBhvr additive="repl">
                                        <p:cTn id="170" dur="2000"/>
                                        <p:tgtEl>
                                          <p:spTgt spid="-1"/>
                                        </p:tgtEl>
                                      </p:cBhvr>
                                    </p:animEffect>
                                  </p:childTnLst>
                                </p:cTn>
                              </p:par>
                            </p:childTnLst>
                          </p:cTn>
                        </p:par>
                      </p:childTnLst>
                    </p:cTn>
                  </p:par>
                  <p:par>
                    <p:cTn id="171" fill="hold">
                      <p:stCondLst>
                        <p:cond delay="indefinite"/>
                      </p:stCondLst>
                      <p:childTnLst>
                        <p:par>
                          <p:cTn id="172" fill="hold">
                            <p:stCondLst>
                              <p:cond delay="0"/>
                            </p:stCondLst>
                            <p:childTnLst>
                              <p:par>
                                <p:cTn id="173" nodeType="clickEffect" fill="hold" presetClass="entr" presetID="3" presetSubtype="10">
                                  <p:stCondLst>
                                    <p:cond delay="0"/>
                                  </p:stCondLst>
                                  <p:childTnLst>
                                    <p:set>
                                      <p:cBhvr>
                                        <p:cTn id="174" dur="1" fill="hold">
                                          <p:stCondLst>
                                            <p:cond delay="0"/>
                                          </p:stCondLst>
                                        </p:cTn>
                                        <p:tgtEl>
                                          <p:spTgt spid="147"/>
                                        </p:tgtEl>
                                        <p:attrNameLst>
                                          <p:attrName>style.visibility</p:attrName>
                                        </p:attrNameLst>
                                      </p:cBhvr>
                                      <p:to>
                                        <p:strVal val="visible"/>
                                      </p:to>
                                    </p:set>
                                    <p:animEffect filter="blinds(horizontal)" transition="in">
                                      <p:cBhvr additive="repl">
                                        <p:cTn id="175" dur="500"/>
                                        <p:tgtEl>
                                          <p:spTgt spid="147"/>
                                        </p:tgtEl>
                                      </p:cBhvr>
                                    </p:animEffect>
                                  </p:childTnLst>
                                </p:cTn>
                              </p:par>
                            </p:childTnLst>
                          </p:cTn>
                        </p:par>
                      </p:childTnLst>
                    </p:cTn>
                  </p:par>
                  <p:par>
                    <p:cTn id="176" fill="hold">
                      <p:stCondLst>
                        <p:cond delay="indefinite"/>
                      </p:stCondLst>
                      <p:childTnLst>
                        <p:par>
                          <p:cTn id="177" fill="hold">
                            <p:stCondLst>
                              <p:cond delay="0"/>
                            </p:stCondLst>
                            <p:childTnLst>
                              <p:par>
                                <p:cTn id="178" nodeType="clickEffect" fill="hold" presetClass="entr" presetID="20">
                                  <p:stCondLst>
                                    <p:cond delay="0"/>
                                  </p:stCondLst>
                                  <p:childTnLst>
                                    <p:set>
                                      <p:cBhvr>
                                        <p:cTn id="179" dur="1" fill="hold">
                                          <p:stCondLst>
                                            <p:cond delay="0"/>
                                          </p:stCondLst>
                                        </p:cTn>
                                        <p:tgtEl>
                                          <p:spTgt spid="-1"/>
                                        </p:tgtEl>
                                        <p:attrNameLst>
                                          <p:attrName>style.visibility</p:attrName>
                                        </p:attrNameLst>
                                      </p:cBhvr>
                                      <p:to>
                                        <p:strVal val="visible"/>
                                      </p:to>
                                    </p:set>
                                    <p:animEffect filter="wedge" transition="in">
                                      <p:cBhvr additive="repl">
                                        <p:cTn id="180" dur="2000"/>
                                        <p:tgtEl>
                                          <p:spTgt spid="-1"/>
                                        </p:tgtEl>
                                      </p:cBhvr>
                                    </p:animEffect>
                                  </p:childTnLst>
                                </p:cTn>
                              </p:par>
                            </p:childTnLst>
                          </p:cTn>
                        </p:par>
                      </p:childTnLst>
                    </p:cTn>
                  </p:par>
                  <p:par>
                    <p:cTn id="181" fill="hold">
                      <p:stCondLst>
                        <p:cond delay="indefinite"/>
                      </p:stCondLst>
                      <p:childTnLst>
                        <p:par>
                          <p:cTn id="182" fill="hold">
                            <p:stCondLst>
                              <p:cond delay="0"/>
                            </p:stCondLst>
                            <p:childTnLst>
                              <p:par>
                                <p:cTn id="183" nodeType="clickEffect" fill="hold" presetClass="entr" presetID="22" presetSubtype="1">
                                  <p:stCondLst>
                                    <p:cond delay="0"/>
                                  </p:stCondLst>
                                  <p:childTnLst>
                                    <p:set>
                                      <p:cBhvr>
                                        <p:cTn id="184" dur="1" fill="hold">
                                          <p:stCondLst>
                                            <p:cond delay="0"/>
                                          </p:stCondLst>
                                        </p:cTn>
                                        <p:tgtEl>
                                          <p:spTgt spid="148"/>
                                        </p:tgtEl>
                                        <p:attrNameLst>
                                          <p:attrName>style.visibility</p:attrName>
                                        </p:attrNameLst>
                                      </p:cBhvr>
                                      <p:to>
                                        <p:strVal val="visible"/>
                                      </p:to>
                                    </p:set>
                                    <p:animEffect filter="wipe(up)" transition="in">
                                      <p:cBhvr additive="repl">
                                        <p:cTn id="185" dur="500"/>
                                        <p:tgtEl>
                                          <p:spTgt spid="148"/>
                                        </p:tgtEl>
                                      </p:cBhvr>
                                    </p:animEffect>
                                  </p:childTnLst>
                                </p:cTn>
                              </p:par>
                            </p:childTnLst>
                          </p:cTn>
                        </p:par>
                      </p:childTnLst>
                    </p:cTn>
                  </p:par>
                  <p:par>
                    <p:cTn id="186" fill="hold">
                      <p:stCondLst>
                        <p:cond delay="indefinite"/>
                      </p:stCondLst>
                      <p:childTnLst>
                        <p:par>
                          <p:cTn id="187" fill="hold">
                            <p:stCondLst>
                              <p:cond delay="0"/>
                            </p:stCondLst>
                            <p:childTnLst>
                              <p:par>
                                <p:cTn id="188" nodeType="clickEffect" fill="hold" presetClass="entr" presetID="53" presetSubtype="16">
                                  <p:stCondLst>
                                    <p:cond delay="0"/>
                                  </p:stCondLst>
                                  <p:childTnLst>
                                    <p:set>
                                      <p:cBhvr>
                                        <p:cTn id="189" dur="1" fill="hold">
                                          <p:stCondLst>
                                            <p:cond delay="0"/>
                                          </p:stCondLst>
                                        </p:cTn>
                                        <p:tgtEl>
                                          <p:spTgt spid="-1"/>
                                        </p:tgtEl>
                                        <p:attrNameLst>
                                          <p:attrName>style.visibility</p:attrName>
                                        </p:attrNameLst>
                                      </p:cBhvr>
                                      <p:to>
                                        <p:strVal val="visible"/>
                                      </p:to>
                                    </p:set>
                                    <p:anim calcmode="lin" valueType="num">
                                      <p:cBhvr additive="repl">
                                        <p:cTn id="190" dur="500" fill="hold"/>
                                        <p:tgtEl>
                                          <p:spTgt spid="-1"/>
                                        </p:tgtEl>
                                        <p:attrNameLst>
                                          <p:attrName/>
                                        </p:attrNameLst>
                                      </p:cBhvr>
                                      <p:tavLst>
                                        <p:tav tm="0">
                                          <p:val/>
                                        </p:tav>
                                        <p:tav tm="100000">
                                          <p:val>
                                            <p:strVal val="#ppt_w"/>
                                          </p:val>
                                        </p:tav>
                                      </p:tavLst>
                                    </p:anim>
                                    <p:anim calcmode="lin" valueType="num">
                                      <p:cBhvr additive="repl">
                                        <p:cTn id="191" dur="500" fill="hold"/>
                                        <p:tgtEl>
                                          <p:spTgt spid="-1"/>
                                        </p:tgtEl>
                                        <p:attrNameLst>
                                          <p:attrName/>
                                        </p:attrNameLst>
                                      </p:cBhvr>
                                      <p:tavLst>
                                        <p:tav tm="0">
                                          <p:val/>
                                        </p:tav>
                                        <p:tav tm="100000">
                                          <p:val>
                                            <p:strVal val="#ppt_h"/>
                                          </p:val>
                                        </p:tav>
                                      </p:tavLst>
                                    </p:anim>
                                    <p:animEffect filter="fade" transition="in">
                                      <p:cBhvr additive="repl">
                                        <p:cTn id="192" dur="500"/>
                                        <p:tgtEl>
                                          <p:spTgt spid="-1"/>
                                        </p:tgtEl>
                                      </p:cBhvr>
                                    </p:animEffect>
                                  </p:childTnLst>
                                </p:cTn>
                              </p:par>
                            </p:childTnLst>
                          </p:cTn>
                        </p:par>
                      </p:childTnLst>
                    </p:cTn>
                  </p:par>
                  <p:par>
                    <p:cTn id="193" fill="hold">
                      <p:stCondLst>
                        <p:cond delay="indefinite"/>
                      </p:stCondLst>
                      <p:childTnLst>
                        <p:par>
                          <p:cTn id="194" fill="hold">
                            <p:stCondLst>
                              <p:cond delay="0"/>
                            </p:stCondLst>
                            <p:childTnLst>
                              <p:par>
                                <p:cTn id="195" nodeType="clickEffect" fill="hold" presetClass="entr" presetID="20">
                                  <p:stCondLst>
                                    <p:cond delay="0"/>
                                  </p:stCondLst>
                                  <p:childTnLst>
                                    <p:set>
                                      <p:cBhvr>
                                        <p:cTn id="196" dur="1" fill="hold">
                                          <p:stCondLst>
                                            <p:cond delay="0"/>
                                          </p:stCondLst>
                                        </p:cTn>
                                        <p:tgtEl>
                                          <p:spTgt spid="-1"/>
                                        </p:tgtEl>
                                        <p:attrNameLst>
                                          <p:attrName>style.visibility</p:attrName>
                                        </p:attrNameLst>
                                      </p:cBhvr>
                                      <p:to>
                                        <p:strVal val="visible"/>
                                      </p:to>
                                    </p:set>
                                    <p:animEffect filter="wedge" transition="in">
                                      <p:cBhvr additive="repl">
                                        <p:cTn id="197" dur="2000"/>
                                        <p:tgtEl>
                                          <p:spTgt spid="-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TextShape 1"/>
          <p:cNvSpPr txBox="1"/>
          <p:nvPr/>
        </p:nvSpPr>
        <p:spPr>
          <a:xfrm>
            <a:off x="498600" y="2502000"/>
            <a:ext cx="7556040" cy="1115640"/>
          </a:xfrm>
          <a:prstGeom prst="rect">
            <a:avLst/>
          </a:prstGeom>
          <a:noFill/>
          <a:ln>
            <a:noFill/>
          </a:ln>
        </p:spPr>
        <p:txBody>
          <a:bodyPr/>
          <a:p>
            <a:pPr>
              <a:lnSpc>
                <a:spcPct val="100000"/>
              </a:lnSpc>
            </a:pPr>
            <a:r>
              <a:rPr b="1" lang="en-US" sz="4400" spc="-1" strike="noStrike">
                <a:solidFill>
                  <a:srgbClr val="3c46a5"/>
                </a:solidFill>
                <a:latin typeface="Avenir Book"/>
              </a:rPr>
              <a:t>Call for villages to participate in smart village incubation program</a:t>
            </a:r>
            <a:endParaRPr b="0" lang="en-US" sz="4400" spc="-1" strike="noStrike">
              <a:solidFill>
                <a:srgbClr val="000000"/>
              </a:solidFill>
              <a:latin typeface="Rockwell"/>
            </a:endParaRP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000000"/>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Advantage.thmx</Template>
  <TotalTime>1287</TotalTime>
  <Application>LibreOffice/5.4.4.2$Windows_x86 LibreOffice_project/2524958677847fb3bb44820e40380acbe820f960</Application>
  <Words>1409</Words>
  <Paragraphs>112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2020-03-26T07:32:47Z</dcterms:created>
  <dc:creator>Edina Ocsko</dc:creator>
  <dc:description/>
  <dc:language>et-EE</dc:language>
  <cp:lastModifiedBy>Kristiina Liimand</cp:lastModifiedBy>
  <cp:lastPrinted>2019-09-25T08:08:32Z</cp:lastPrinted>
  <dcterms:modified xsi:type="dcterms:W3CDTF">2020-03-26T07:34:26Z</dcterms:modified>
  <cp:revision>87</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On-screen Show (4:3)</vt:lpwstr>
  </property>
  <property fmtid="{D5CDD505-2E9C-101B-9397-08002B2CF9AE}" pid="9" name="ScaleCrop">
    <vt:bool>0</vt:bool>
  </property>
  <property fmtid="{D5CDD505-2E9C-101B-9397-08002B2CF9AE}" pid="10" name="ShareDoc">
    <vt:bool>0</vt:bool>
  </property>
  <property fmtid="{D5CDD505-2E9C-101B-9397-08002B2CF9AE}" pid="11" name="Slides">
    <vt:i4>20</vt:i4>
  </property>
</Properties>
</file>